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70" r:id="rId10"/>
    <p:sldId id="263" r:id="rId11"/>
    <p:sldId id="286" r:id="rId12"/>
    <p:sldId id="285" r:id="rId13"/>
    <p:sldId id="283" r:id="rId14"/>
    <p:sldId id="284" r:id="rId15"/>
    <p:sldId id="265" r:id="rId16"/>
    <p:sldId id="266" r:id="rId17"/>
    <p:sldId id="267" r:id="rId18"/>
    <p:sldId id="268" r:id="rId19"/>
    <p:sldId id="269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dong Qi Jr" initials="YQ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63620-B2CC-7E40-B769-41A8C00ED63A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B4D40-8733-E443-9381-39EA0D27F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1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Harvard Business Review 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B4D40-8733-E443-9381-39EA0D27F8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1913860"/>
            <a:ext cx="8637073" cy="142986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introduction to Data </a:t>
            </a:r>
            <a:r>
              <a:rPr lang="en-US" sz="3600" b="1" dirty="0"/>
              <a:t>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310198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Chris Qi</a:t>
            </a:r>
          </a:p>
          <a:p>
            <a:r>
              <a:rPr lang="en-US" altLang="zh-CN" dirty="0" smtClean="0"/>
              <a:t>Ph.D. University of Maryland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243" y="3671096"/>
            <a:ext cx="2641609" cy="20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10" y="0"/>
            <a:ext cx="12274310" cy="68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1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90" y="1857696"/>
            <a:ext cx="8127245" cy="35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2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098550"/>
            <a:ext cx="104521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0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964" y="2015732"/>
            <a:ext cx="4583962" cy="39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229" y="1853754"/>
            <a:ext cx="776403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programming experience </a:t>
            </a:r>
          </a:p>
          <a:p>
            <a:r>
              <a:rPr lang="en-US" dirty="0"/>
              <a:t>Basic statistics experience </a:t>
            </a:r>
          </a:p>
        </p:txBody>
      </p:sp>
    </p:spTree>
    <p:extLst>
      <p:ext uri="{BB962C8B-B14F-4D97-AF65-F5344CB8AC3E}">
        <p14:creationId xmlns:p14="http://schemas.microsoft.com/office/powerpoint/2010/main" val="11035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Skills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</a:t>
            </a:r>
            <a:endParaRPr lang="en-US" dirty="0" smtClean="0"/>
          </a:p>
          <a:p>
            <a:r>
              <a:rPr lang="en-US" dirty="0" smtClean="0"/>
              <a:t>Working </a:t>
            </a:r>
            <a:r>
              <a:rPr lang="en-US" dirty="0"/>
              <a:t>with data </a:t>
            </a:r>
            <a:endParaRPr lang="en-US" dirty="0" smtClean="0"/>
          </a:p>
          <a:p>
            <a:r>
              <a:rPr lang="en-US" dirty="0" smtClean="0"/>
              <a:t>Descriptive </a:t>
            </a:r>
            <a:r>
              <a:rPr lang="en-US" dirty="0"/>
              <a:t>statistics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visualization </a:t>
            </a:r>
          </a:p>
          <a:p>
            <a:r>
              <a:rPr lang="en-US" dirty="0"/>
              <a:t>Statistical modeling 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876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Science Important?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of </a:t>
            </a:r>
            <a:r>
              <a:rPr lang="en-US" dirty="0" smtClean="0"/>
              <a:t>Things</a:t>
            </a:r>
          </a:p>
          <a:p>
            <a:r>
              <a:rPr lang="en-US" dirty="0" smtClean="0"/>
              <a:t>Big Data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Fully </a:t>
            </a:r>
            <a:r>
              <a:rPr lang="en-US" dirty="0"/>
              <a:t>autonomous systems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6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Science Important?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Driven by </a:t>
            </a:r>
            <a:r>
              <a:rPr lang="en-US" dirty="0" smtClean="0"/>
              <a:t>economy </a:t>
            </a:r>
          </a:p>
          <a:p>
            <a:r>
              <a:rPr lang="en-US" dirty="0" smtClean="0"/>
              <a:t>Possible </a:t>
            </a:r>
            <a:r>
              <a:rPr lang="en-US" dirty="0"/>
              <a:t>by technology </a:t>
            </a:r>
            <a:endParaRPr lang="en-US" dirty="0" smtClean="0"/>
          </a:p>
          <a:p>
            <a:r>
              <a:rPr lang="en-US" dirty="0" smtClean="0"/>
              <a:t>Cost </a:t>
            </a:r>
            <a:r>
              <a:rPr lang="en-US" dirty="0"/>
              <a:t>is decreasing </a:t>
            </a:r>
            <a:endParaRPr lang="en-US" dirty="0" smtClean="0"/>
          </a:p>
          <a:p>
            <a:r>
              <a:rPr lang="en-US" dirty="0" smtClean="0"/>
              <a:t>Value </a:t>
            </a:r>
            <a:r>
              <a:rPr lang="en-US" dirty="0"/>
              <a:t>is increasing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9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17" y="404185"/>
            <a:ext cx="6472865" cy="57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7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</a:p>
          <a:p>
            <a:r>
              <a:rPr lang="en-US" dirty="0" smtClean="0"/>
              <a:t>R </a:t>
            </a:r>
            <a:r>
              <a:rPr lang="en-US" dirty="0" smtClean="0"/>
              <a:t>basic </a:t>
            </a:r>
            <a:r>
              <a:rPr lang="en-US" altLang="zh-CN" dirty="0" smtClean="0"/>
              <a:t>commands</a:t>
            </a:r>
            <a:endParaRPr lang="en-US" dirty="0" smtClean="0"/>
          </a:p>
          <a:p>
            <a:r>
              <a:rPr lang="en-US" dirty="0" smtClean="0"/>
              <a:t>Exploratory </a:t>
            </a:r>
            <a:r>
              <a:rPr lang="en-US" dirty="0" smtClean="0"/>
              <a:t>analysis</a:t>
            </a:r>
          </a:p>
          <a:p>
            <a:r>
              <a:rPr lang="en-US" dirty="0"/>
              <a:t>Data visualization </a:t>
            </a:r>
            <a:endParaRPr lang="en-US" dirty="0" smtClean="0"/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Machine </a:t>
            </a:r>
            <a:r>
              <a:rPr lang="en-US" dirty="0" smtClean="0"/>
              <a:t>Learning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854" y="2016125"/>
            <a:ext cx="514861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6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6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96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1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4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5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55" y="0"/>
            <a:ext cx="9115121" cy="608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0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805"/>
            <a:ext cx="11759609" cy="6385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0" y="0"/>
            <a:ext cx="11936820" cy="65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37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12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3061</TotalTime>
  <Words>94</Words>
  <Application>Microsoft Macintosh PowerPoint</Application>
  <PresentationFormat>Widescreen</PresentationFormat>
  <Paragraphs>40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Gill Sans MT</vt:lpstr>
      <vt:lpstr>等线</vt:lpstr>
      <vt:lpstr>等线 Light</vt:lpstr>
      <vt:lpstr>Arial</vt:lpstr>
      <vt:lpstr>Gallery</vt:lpstr>
      <vt:lpstr>introduction to Data science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data science</vt:lpstr>
      <vt:lpstr>Applications</vt:lpstr>
      <vt:lpstr>Prerequisites  </vt:lpstr>
      <vt:lpstr>Data Science Skills </vt:lpstr>
      <vt:lpstr>Why Is Data Science Important? </vt:lpstr>
      <vt:lpstr>Why Is Data Science Important? </vt:lpstr>
      <vt:lpstr>PowerPoint Presentation</vt:lpstr>
      <vt:lpstr>preview  </vt:lpstr>
      <vt:lpstr>course objective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R语言数据分析入门</dc:title>
  <dc:creator>Yuandong Qi Jr</dc:creator>
  <cp:lastModifiedBy>Yuandong Qi Jr</cp:lastModifiedBy>
  <cp:revision>46</cp:revision>
  <dcterms:created xsi:type="dcterms:W3CDTF">2018-01-26T03:43:04Z</dcterms:created>
  <dcterms:modified xsi:type="dcterms:W3CDTF">2018-06-04T16:13:36Z</dcterms:modified>
</cp:coreProperties>
</file>