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6" r:id="rId13"/>
    <p:sldId id="277" r:id="rId14"/>
    <p:sldId id="279" r:id="rId15"/>
    <p:sldId id="28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5747-9281-7944-8E44-6DC51B7673A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8BB3-A946-0E48-890B-F572714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zh-CN" altLang="en-US" dirty="0"/>
              <a:t>存钱的难易与收入相关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F8BB3-A946-0E48-890B-F572714609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臭氧与温度的关系在不同月份是不一样的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F8BB3-A946-0E48-890B-F572714609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0482A7D0-DB09-4EBA-8D52-E6A5934B6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A3688C8-DFCE-4CCD-BCF0-5FB239E50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 2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ggplot2 in R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Chris Qi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598FBE3-48D2-40A2-B7E6-F485834C82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482FDCF-45F3-40F1-8751-19B7AFB3CF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9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23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13"/>
            <a:ext cx="10905067" cy="55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545" y="643467"/>
            <a:ext cx="86709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9" y="643467"/>
            <a:ext cx="86039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7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6"/>
            <a:ext cx="10905067" cy="48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6B332A4-D438-4773-A77F-5ED49A448D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F9AD32D-FF05-44F4-BD4D-9CEE89B71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42"/>
            <a:ext cx="7080739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ggplot2 </a:t>
            </a:r>
            <a:r>
              <a:rPr lang="zh-CN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绘图实践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7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7" y="643467"/>
            <a:ext cx="98602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00" y="643467"/>
            <a:ext cx="97738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7" y="643467"/>
            <a:ext cx="107653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327" y="643467"/>
            <a:ext cx="107653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9396" y="643467"/>
            <a:ext cx="10413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8369</TotalTime>
  <Words>32</Words>
  <Application>Microsoft Macintosh PowerPoint</Application>
  <PresentationFormat>Widescreen</PresentationFormat>
  <Paragraphs>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Arial</vt:lpstr>
      <vt:lpstr>Office Theme</vt:lpstr>
      <vt:lpstr> Data Visualization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ggplot2 绘图实践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22</cp:revision>
  <cp:lastPrinted>2018-08-15T12:49:41Z</cp:lastPrinted>
  <dcterms:created xsi:type="dcterms:W3CDTF">2018-07-19T19:33:40Z</dcterms:created>
  <dcterms:modified xsi:type="dcterms:W3CDTF">2018-10-12T00:37:20Z</dcterms:modified>
</cp:coreProperties>
</file>