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043E9-CB4E-2243-BB94-180CEAB4950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55805-1F29-5941-B736-92EC58EF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0005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0BE3D13-5BE5-4B05-AFCF-2A2E059D29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1AC85C80-0175-4214-A13D-03C224658C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5ADB788-8569-409E-862D-665AD53C99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6562092-3AA7-4EF0-9007-C44F879A13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232A0FC-3B0E-4DD1-9C3E-9C8C8CA6D1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712" y="2388951"/>
            <a:ext cx="84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1F2D29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9048" y="2568817"/>
            <a:ext cx="7155598" cy="313396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1F2D29"/>
                </a:solidFill>
              </a:rPr>
              <a:t>Data Visualization 3</a:t>
            </a:r>
            <a:endParaRPr lang="en-US" dirty="0">
              <a:solidFill>
                <a:srgbClr val="1F2D2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694" y="4744225"/>
            <a:ext cx="4355178" cy="113842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10000"/>
              </a:lnSpc>
            </a:pPr>
            <a:r>
              <a:rPr lang="en-US" sz="1400">
                <a:solidFill>
                  <a:srgbClr val="1F2D29"/>
                </a:solidFill>
              </a:rPr>
              <a:t>ggplot2 continued</a:t>
            </a:r>
          </a:p>
          <a:p>
            <a:pPr algn="l">
              <a:lnSpc>
                <a:spcPct val="110000"/>
              </a:lnSpc>
            </a:pPr>
            <a:endParaRPr lang="en-US" sz="1400" dirty="0">
              <a:solidFill>
                <a:srgbClr val="1F2D29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sz="1400" dirty="0">
                <a:solidFill>
                  <a:srgbClr val="1F2D29"/>
                </a:solidFill>
              </a:rPr>
              <a:t>Chris Qi</a:t>
            </a:r>
          </a:p>
        </p:txBody>
      </p:sp>
    </p:spTree>
    <p:extLst>
      <p:ext uri="{BB962C8B-B14F-4D97-AF65-F5344CB8AC3E}">
        <p14:creationId xmlns:p14="http://schemas.microsoft.com/office/powerpoint/2010/main" val="2059944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</TotalTime>
  <Words>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MS Shell Dlg 2</vt:lpstr>
      <vt:lpstr>Wingdings</vt:lpstr>
      <vt:lpstr>Wingdings 3</vt:lpstr>
      <vt:lpstr>Arial</vt:lpstr>
      <vt:lpstr>Madison</vt:lpstr>
      <vt:lpstr>Data Visualization 3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9: </dc:title>
  <dc:creator>Yuandong Qi Jr</dc:creator>
  <cp:lastModifiedBy>Yuandong Qi Jr</cp:lastModifiedBy>
  <cp:revision>5</cp:revision>
  <dcterms:created xsi:type="dcterms:W3CDTF">2018-07-19T19:33:40Z</dcterms:created>
  <dcterms:modified xsi:type="dcterms:W3CDTF">2018-10-12T00:37:57Z</dcterms:modified>
</cp:coreProperties>
</file>