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63" r:id="rId3"/>
    <p:sldId id="257" r:id="rId4"/>
    <p:sldId id="260" r:id="rId5"/>
    <p:sldId id="261" r:id="rId6"/>
    <p:sldId id="329" r:id="rId7"/>
    <p:sldId id="266" r:id="rId8"/>
    <p:sldId id="267" r:id="rId9"/>
    <p:sldId id="258" r:id="rId10"/>
    <p:sldId id="265" r:id="rId11"/>
    <p:sldId id="268" r:id="rId12"/>
    <p:sldId id="269" r:id="rId13"/>
    <p:sldId id="25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81" r:id="rId37"/>
    <p:sldId id="300" r:id="rId38"/>
    <p:sldId id="301" r:id="rId39"/>
    <p:sldId id="296" r:id="rId40"/>
    <p:sldId id="327" r:id="rId41"/>
    <p:sldId id="328" r:id="rId42"/>
    <p:sldId id="326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2928"/>
  </p:normalViewPr>
  <p:slideViewPr>
    <p:cSldViewPr snapToGrid="0" snapToObjects="1">
      <p:cViewPr varScale="1">
        <p:scale>
          <a:sx n="90" d="100"/>
          <a:sy n="90" d="100"/>
        </p:scale>
        <p:origin x="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4D6EA-B2BF-A945-9B6D-E849D0FB8DDB}" type="datetimeFigureOut">
              <a:rPr lang="en-US" smtClean="0"/>
              <a:t>8/1/18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ACE14C-CDD4-C84F-B6E7-36B8E1A04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88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快速执行命令，对每一个对象执行同样的操作。省时省力，少写代码，简单明了，不易出错，好修改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Identify elements of a list using the [[]] convention.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CE14C-CDD4-C84F-B6E7-36B8E1A040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85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CE14C-CDD4-C84F-B6E7-36B8E1A040D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91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columns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CE14C-CDD4-C84F-B6E7-36B8E1A040D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16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grammar</a:t>
            </a:r>
            <a:r>
              <a:rPr lang="en-US" baseline="0" dirty="0" smtClean="0"/>
              <a:t> of data manipulation. Very fast, save time. Access data that are too big to feed r.</a:t>
            </a:r>
          </a:p>
          <a:p>
            <a:r>
              <a:rPr lang="en-US" baseline="0" dirty="0" smtClean="0"/>
              <a:t>With </a:t>
            </a:r>
            <a:r>
              <a:rPr lang="en-US" baseline="0" dirty="0" err="1" smtClean="0"/>
              <a:t>dplyr</a:t>
            </a:r>
            <a:r>
              <a:rPr lang="en-US" baseline="0" dirty="0" smtClean="0"/>
              <a:t>, R is simply faster, bigger and better.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CE14C-CDD4-C84F-B6E7-36B8E1A040D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53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cran.r-project.org/web/packages/dplyr/index.html" TargetMode="External"/><Relationship Id="rId4" Type="http://schemas.openxmlformats.org/officeDocument/2006/relationships/hyperlink" Target="http://pages.rstudio.net/Webinar-Series-Recording-Essential-Tools-for-R.html" TargetMode="External"/><Relationship Id="rId5" Type="http://schemas.openxmlformats.org/officeDocument/2006/relationships/hyperlink" Target="https://github.com/rstudio/webinars/tree/master/2014-01" TargetMode="External"/><Relationship Id="rId6" Type="http://schemas.openxmlformats.org/officeDocument/2006/relationships/hyperlink" Target="https://www.dropbox.com/sh/i8qnluwmuieicxc/AAAgt9tIKoIm7WZKIyK25lh6a" TargetMode="External"/><Relationship Id="rId7" Type="http://schemas.openxmlformats.org/officeDocument/2006/relationships/hyperlink" Target="http://user2014.stat.ucla.edu/" TargetMode="External"/><Relationship Id="rId8" Type="http://schemas.openxmlformats.org/officeDocument/2006/relationships/hyperlink" Target="https://github.com/hadley/dplyr" TargetMode="External"/><Relationship Id="rId9" Type="http://schemas.openxmlformats.org/officeDocument/2006/relationships/hyperlink" Target="https://github.com/hadley/dplyr/release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school.io/dplyr-tutorial-for-faster-data-manipulation-in-r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Lesson 7:</a:t>
            </a:r>
            <a:br>
              <a:rPr lang="en-US" dirty="0" smtClean="0"/>
            </a:br>
            <a:r>
              <a:rPr lang="en-US" dirty="0" smtClean="0"/>
              <a:t>Data Manipulation</a:t>
            </a:r>
            <a:br>
              <a:rPr lang="en-US" dirty="0" smtClean="0"/>
            </a:br>
            <a:r>
              <a:rPr lang="en-US" sz="2000" dirty="0" smtClean="0"/>
              <a:t>---</a:t>
            </a:r>
            <a:r>
              <a:rPr lang="en-US" sz="2200" dirty="0" smtClean="0"/>
              <a:t>useful </a:t>
            </a:r>
            <a:r>
              <a:rPr lang="en-US" sz="2200" dirty="0" smtClean="0"/>
              <a:t>functions </a:t>
            </a:r>
            <a:r>
              <a:rPr lang="en-US" sz="2200" dirty="0"/>
              <a:t>and packages in 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Chris Qi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293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lappy</a:t>
            </a:r>
            <a:r>
              <a:rPr lang="en-US" dirty="0"/>
              <a:t> and </a:t>
            </a:r>
            <a:r>
              <a:rPr lang="en-US" dirty="0" err="1"/>
              <a:t>sapply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3251200" cy="876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373" y="2133600"/>
            <a:ext cx="29845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626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264555"/>
            <a:ext cx="3657600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085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7658100" cy="901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3412811"/>
            <a:ext cx="35433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950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2133600"/>
            <a:ext cx="109093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764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1905000"/>
            <a:ext cx="34925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169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1905000"/>
            <a:ext cx="108585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73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3505200" cy="431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2565400"/>
            <a:ext cx="6400800" cy="3962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9212" y="1854200"/>
            <a:ext cx="40132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367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2133600"/>
            <a:ext cx="107188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013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624110"/>
            <a:ext cx="4991100" cy="4521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5310682"/>
            <a:ext cx="107442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799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55" y="2133600"/>
            <a:ext cx="107061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814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1351922"/>
            <a:ext cx="10071100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05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8768" y="2120900"/>
            <a:ext cx="4419600" cy="3657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2133600"/>
            <a:ext cx="40513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474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060261"/>
            <a:ext cx="40386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369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5003"/>
            <a:ext cx="12192000" cy="506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54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na.rm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apply(object, margin, function, ...)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27741"/>
            <a:ext cx="12192000" cy="204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0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lapply</a:t>
            </a:r>
            <a:r>
              <a:rPr lang="en-US" dirty="0"/>
              <a:t>() and </a:t>
            </a:r>
            <a:r>
              <a:rPr lang="en-US" dirty="0" err="1"/>
              <a:t>sapply</a:t>
            </a:r>
            <a:r>
              <a:rPr lang="en-US" dirty="0"/>
              <a:t>()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lapply</a:t>
            </a:r>
            <a:r>
              <a:rPr lang="en-US" dirty="0" smtClean="0"/>
              <a:t>(object, </a:t>
            </a:r>
            <a:r>
              <a:rPr lang="en-US" dirty="0"/>
              <a:t>function, ...)</a:t>
            </a:r>
          </a:p>
          <a:p>
            <a:r>
              <a:rPr lang="en-US" dirty="0" smtClean="0"/>
              <a:t>object: list, vector, data frame</a:t>
            </a:r>
          </a:p>
          <a:p>
            <a:r>
              <a:rPr lang="en-US" dirty="0" smtClean="0"/>
              <a:t>OUTPUT: only 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64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50" y="1390650"/>
            <a:ext cx="108331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174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29718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688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1377950"/>
            <a:ext cx="107950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430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lapply</a:t>
            </a:r>
            <a:r>
              <a:rPr lang="en-US" dirty="0" smtClean="0"/>
              <a:t> assumes we are working with column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432" y="2545722"/>
            <a:ext cx="28194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9905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60198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488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Part1: </a:t>
            </a:r>
            <a:br>
              <a:rPr lang="en-US" b="1" dirty="0" smtClean="0"/>
            </a:br>
            <a:r>
              <a:rPr lang="en-US" b="1" dirty="0" smtClean="0"/>
              <a:t>for </a:t>
            </a:r>
            <a:r>
              <a:rPr lang="en-US" b="1" dirty="0" smtClean="0"/>
              <a:t>loops in R (</a:t>
            </a:r>
            <a:r>
              <a:rPr lang="zh-CN" altLang="en-US" b="1" dirty="0" smtClean="0"/>
              <a:t>循环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loops are for iterations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313" y="2506662"/>
            <a:ext cx="63119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5849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580522"/>
            <a:ext cx="29337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6272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sapply</a:t>
            </a:r>
            <a:r>
              <a:rPr lang="en-US" dirty="0" smtClean="0"/>
              <a:t>()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sapply</a:t>
            </a:r>
            <a:r>
              <a:rPr lang="en-US" dirty="0" smtClean="0"/>
              <a:t>(object, function, ...)</a:t>
            </a:r>
          </a:p>
          <a:p>
            <a:r>
              <a:rPr lang="en-US" dirty="0" smtClean="0"/>
              <a:t>OUTPUT IS SIMPLIFIED (vector, matrix, list)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2158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30353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989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29718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351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1555122"/>
            <a:ext cx="36703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7141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60706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8308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Part 3:</a:t>
            </a:r>
            <a:br>
              <a:rPr lang="en-US" b="1" dirty="0" smtClean="0"/>
            </a:br>
            <a:r>
              <a:rPr lang="en-US" b="1" dirty="0" err="1" smtClean="0"/>
              <a:t>dplyr</a:t>
            </a:r>
            <a:r>
              <a:rPr lang="en-US" b="1" dirty="0" smtClean="0"/>
              <a:t> package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313" y="2123031"/>
            <a:ext cx="3289300" cy="378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240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dplyr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Tools for data exploration and transformation</a:t>
            </a:r>
          </a:p>
          <a:p>
            <a:pPr fontAlgn="base"/>
            <a:r>
              <a:rPr lang="en-US" dirty="0"/>
              <a:t>Intuitive to write and easy to read</a:t>
            </a:r>
          </a:p>
          <a:p>
            <a:pPr fontAlgn="base"/>
            <a:r>
              <a:rPr lang="en-US" dirty="0"/>
              <a:t>Super-fast on data frames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2170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hflights</a:t>
            </a:r>
            <a:r>
              <a:rPr lang="en-US" dirty="0" smtClean="0"/>
              <a:t>")</a:t>
            </a:r>
          </a:p>
          <a:p>
            <a:r>
              <a:rPr lang="en-US" dirty="0" err="1" smtClean="0"/>
              <a:t>hflights</a:t>
            </a:r>
            <a:r>
              <a:rPr lang="en-US" dirty="0"/>
              <a:t>: Dataset on commercial domestic flights that departed Houston (IAH and HOU) in 2011.</a:t>
            </a:r>
          </a:p>
        </p:txBody>
      </p:sp>
    </p:spTree>
    <p:extLst>
      <p:ext uri="{BB962C8B-B14F-4D97-AF65-F5344CB8AC3E}">
        <p14:creationId xmlns:p14="http://schemas.microsoft.com/office/powerpoint/2010/main" val="10588465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2" y="1579562"/>
            <a:ext cx="120904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181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parts of a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sequence: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body: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Output: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075" y="2577149"/>
            <a:ext cx="5461000" cy="990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075" y="4011298"/>
            <a:ext cx="4851400" cy="952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8725" y="5307972"/>
            <a:ext cx="54737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69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markdown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2801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dplyr</a:t>
            </a:r>
            <a:r>
              <a:rPr lang="en-US" dirty="0" smtClean="0"/>
              <a:t> demo in R </a:t>
            </a:r>
            <a:r>
              <a:rPr lang="en-US" dirty="0"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544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>
                <a:hlinkClick r:id="rId2"/>
              </a:rPr>
              <a:t>Kevin </a:t>
            </a:r>
            <a:r>
              <a:rPr lang="en-US" dirty="0">
                <a:hlinkClick r:id="rId2"/>
              </a:rPr>
              <a:t>Markham's tutorial</a:t>
            </a:r>
            <a:endParaRPr lang="en-US" dirty="0"/>
          </a:p>
          <a:p>
            <a:pPr fontAlgn="base"/>
            <a:r>
              <a:rPr lang="en-US" dirty="0">
                <a:hlinkClick r:id="rId3"/>
              </a:rPr>
              <a:t>Official dplyr reference manual and vignettes on CRAN</a:t>
            </a:r>
            <a:r>
              <a:rPr lang="en-US" dirty="0"/>
              <a:t>: vignettes are well-written and cover many aspects of </a:t>
            </a:r>
            <a:r>
              <a:rPr lang="en-US" dirty="0" err="1"/>
              <a:t>dplyr</a:t>
            </a:r>
            <a:endParaRPr lang="en-US" dirty="0"/>
          </a:p>
          <a:p>
            <a:pPr fontAlgn="base"/>
            <a:r>
              <a:rPr lang="en-US" dirty="0">
                <a:hlinkClick r:id="rId4"/>
              </a:rPr>
              <a:t>July 2014 webinar about dplyr (and ggvis) by Hadley Wickham</a:t>
            </a:r>
            <a:r>
              <a:rPr lang="en-US" dirty="0"/>
              <a:t> and related </a:t>
            </a:r>
            <a:r>
              <a:rPr lang="en-US" dirty="0">
                <a:hlinkClick r:id="rId5"/>
              </a:rPr>
              <a:t>slides/code</a:t>
            </a:r>
            <a:r>
              <a:rPr lang="en-US" dirty="0"/>
              <a:t>: mostly conceptual, with a bit of code</a:t>
            </a:r>
          </a:p>
          <a:p>
            <a:pPr fontAlgn="base"/>
            <a:r>
              <a:rPr lang="en-US" dirty="0">
                <a:hlinkClick r:id="rId6"/>
              </a:rPr>
              <a:t>dplyr tutorial by Hadley Wickham</a:t>
            </a:r>
            <a:r>
              <a:rPr lang="en-US" dirty="0"/>
              <a:t> at the </a:t>
            </a:r>
            <a:r>
              <a:rPr lang="en-US" dirty="0">
                <a:hlinkClick r:id="rId7"/>
              </a:rPr>
              <a:t>useR! 2014 conference</a:t>
            </a:r>
            <a:r>
              <a:rPr lang="en-US" dirty="0"/>
              <a:t>: excellent, in-depth tutorial with lots of example code (Dropbox link includes slides, code files, and data files)</a:t>
            </a:r>
          </a:p>
          <a:p>
            <a:pPr fontAlgn="base"/>
            <a:r>
              <a:rPr lang="en-US" dirty="0">
                <a:hlinkClick r:id="rId8"/>
              </a:rPr>
              <a:t>dplyr GitHub repo</a:t>
            </a:r>
            <a:r>
              <a:rPr lang="en-US" dirty="0"/>
              <a:t> and </a:t>
            </a:r>
            <a:r>
              <a:rPr lang="en-US" dirty="0">
                <a:hlinkClick r:id="rId9"/>
              </a:rPr>
              <a:t>list of releases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551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columns in a data frame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3688" y="1905000"/>
            <a:ext cx="311150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215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Part 2: </a:t>
            </a:r>
            <a:br>
              <a:rPr lang="en-US" b="1" dirty="0" smtClean="0"/>
            </a:br>
            <a:r>
              <a:rPr lang="en-US" b="1" dirty="0" smtClean="0"/>
              <a:t>apply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</a:t>
            </a:r>
          </a:p>
          <a:p>
            <a:r>
              <a:rPr lang="en-US" dirty="0" err="1" smtClean="0"/>
              <a:t>lapply</a:t>
            </a:r>
            <a:endParaRPr lang="en-US" dirty="0" smtClean="0"/>
          </a:p>
          <a:p>
            <a:r>
              <a:rPr lang="en-US" dirty="0" err="1" smtClean="0"/>
              <a:t>sapply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020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apply(object, margin, function, ...)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margin specifies which dim to iterate. </a:t>
            </a:r>
          </a:p>
          <a:p>
            <a:r>
              <a:rPr lang="en-US" dirty="0" smtClean="0"/>
              <a:t>1=row</a:t>
            </a:r>
          </a:p>
          <a:p>
            <a:r>
              <a:rPr lang="en-US" dirty="0" smtClean="0"/>
              <a:t>2=column </a:t>
            </a:r>
          </a:p>
          <a:p>
            <a:r>
              <a:rPr lang="en-US" dirty="0" smtClean="0"/>
              <a:t>c(1,2) both</a:t>
            </a:r>
          </a:p>
          <a:p>
            <a:r>
              <a:rPr lang="en-US" dirty="0" smtClean="0"/>
              <a:t>... additional function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099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apply(object, margin, function, ...)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2133600"/>
            <a:ext cx="108712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55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726" y="1761811"/>
            <a:ext cx="108839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8740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8372</TotalTime>
  <Words>287</Words>
  <Application>Microsoft Macintosh PowerPoint</Application>
  <PresentationFormat>Widescreen</PresentationFormat>
  <Paragraphs>61</Paragraphs>
  <Slides>42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Calibri</vt:lpstr>
      <vt:lpstr>Century Gothic</vt:lpstr>
      <vt:lpstr>DengXian</vt:lpstr>
      <vt:lpstr>Wingdings 3</vt:lpstr>
      <vt:lpstr>幼圆</vt:lpstr>
      <vt:lpstr>Arial</vt:lpstr>
      <vt:lpstr>Wisp</vt:lpstr>
      <vt:lpstr>Lesson 7: Data Manipulation ---useful functions and packages in R </vt:lpstr>
      <vt:lpstr>PowerPoint Presentation</vt:lpstr>
      <vt:lpstr>Part1:  for loops in R (循环)</vt:lpstr>
      <vt:lpstr>parts of a for loop</vt:lpstr>
      <vt:lpstr>looping over columns in a data frame</vt:lpstr>
      <vt:lpstr>Part 2:  apply functions</vt:lpstr>
      <vt:lpstr>apply(object, margin, function, ...) </vt:lpstr>
      <vt:lpstr>apply(object, margin, function, ...) </vt:lpstr>
      <vt:lpstr>PowerPoint Presentation</vt:lpstr>
      <vt:lpstr>lappy and sapply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na.rm</vt:lpstr>
      <vt:lpstr>lapply() and sapply()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sapply() </vt:lpstr>
      <vt:lpstr>PowerPoint Presentation</vt:lpstr>
      <vt:lpstr>PowerPoint Presentation</vt:lpstr>
      <vt:lpstr>PowerPoint Presentation</vt:lpstr>
      <vt:lpstr>PowerPoint Presentation</vt:lpstr>
      <vt:lpstr>Part 3: dplyr package</vt:lpstr>
      <vt:lpstr>What is dplyr</vt:lpstr>
      <vt:lpstr>PowerPoint Presentation</vt:lpstr>
      <vt:lpstr>PowerPoint Presentation</vt:lpstr>
      <vt:lpstr>R markdown</vt:lpstr>
      <vt:lpstr>dplyr demo in R markdown</vt:lpstr>
      <vt:lpstr>Resources 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Manipulation ---useful function and packages in R </dc:title>
  <dc:creator>Yuandong Qi Jr</dc:creator>
  <cp:lastModifiedBy>Yuandong Qi Jr</cp:lastModifiedBy>
  <cp:revision>27</cp:revision>
  <dcterms:created xsi:type="dcterms:W3CDTF">2018-07-16T03:25:04Z</dcterms:created>
  <dcterms:modified xsi:type="dcterms:W3CDTF">2018-08-05T00:46:36Z</dcterms:modified>
</cp:coreProperties>
</file>