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23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A2E0-4886-794D-82BD-41594D41F4A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9A1F-45A1-CA4B-86F9-E1204121F25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A2E0-4886-794D-82BD-41594D41F4AB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9A1F-45A1-CA4B-86F9-E1204121F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A2E0-4886-794D-82BD-41594D41F4A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9A1F-45A1-CA4B-86F9-E1204121F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A2E0-4886-794D-82BD-41594D41F4A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9A1F-45A1-CA4B-86F9-E1204121F2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A2E0-4886-794D-82BD-41594D41F4A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9A1F-45A1-CA4B-86F9-E1204121F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A2E0-4886-794D-82BD-41594D41F4A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9A1F-45A1-CA4B-86F9-E1204121F2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A2E0-4886-794D-82BD-41594D41F4A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9A1F-45A1-CA4B-86F9-E1204121F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A2E0-4886-794D-82BD-41594D41F4AB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9A1F-45A1-CA4B-86F9-E1204121F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A2E0-4886-794D-82BD-41594D41F4AB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9A1F-45A1-CA4B-86F9-E1204121F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A2E0-4886-794D-82BD-41594D41F4A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9A1F-45A1-CA4B-86F9-E1204121F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A2E0-4886-794D-82BD-41594D41F4AB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9A1F-45A1-CA4B-86F9-E1204121F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A2E0-4886-794D-82BD-41594D41F4AB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9A1F-45A1-CA4B-86F9-E1204121F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A2E0-4886-794D-82BD-41594D41F4AB}" type="datetimeFigureOut">
              <a:rPr lang="en-US" smtClean="0"/>
              <a:t>8/2/18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9A1F-45A1-CA4B-86F9-E1204121F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A2E0-4886-794D-82BD-41594D41F4AB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9A1F-45A1-CA4B-86F9-E1204121F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A2E0-4886-794D-82BD-41594D41F4AB}" type="datetimeFigureOut">
              <a:rPr lang="en-US" smtClean="0"/>
              <a:t>8/2/18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9A1F-45A1-CA4B-86F9-E1204121F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A2E0-4886-794D-82BD-41594D41F4AB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9A1F-45A1-CA4B-86F9-E1204121F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A2E0-4886-794D-82BD-41594D41F4AB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9A1F-45A1-CA4B-86F9-E1204121F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02A2E0-4886-794D-82BD-41594D41F4A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649A1F-45A1-CA4B-86F9-E1204121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0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266" y="5472113"/>
            <a:ext cx="3834734" cy="138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5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0809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Yuandong Qi Jr</dc:creator>
  <cp:lastModifiedBy>Yuandong Qi Jr</cp:lastModifiedBy>
  <cp:revision>1</cp:revision>
  <dcterms:created xsi:type="dcterms:W3CDTF">2018-08-02T03:57:33Z</dcterms:created>
  <dcterms:modified xsi:type="dcterms:W3CDTF">2018-08-02T04:03:36Z</dcterms:modified>
</cp:coreProperties>
</file>