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87" autoAdjust="0"/>
    <p:restoredTop sz="69878" autoAdjust="0"/>
  </p:normalViewPr>
  <p:slideViewPr>
    <p:cSldViewPr snapToGrid="0">
      <p:cViewPr varScale="1">
        <p:scale>
          <a:sx n="82" d="100"/>
          <a:sy n="82" d="100"/>
        </p:scale>
        <p:origin x="136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8636CA-AA7B-402D-8B8C-675B7DAD5009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F65AC20-21E5-4C47-8C12-C6EA41B97A2D}">
      <dgm:prSet phldrT="[Text]"/>
      <dgm:spPr/>
      <dgm:t>
        <a:bodyPr/>
        <a:lstStyle/>
        <a:p>
          <a:r>
            <a:rPr lang="en-US" b="0" i="0" dirty="0"/>
            <a:t>A media company</a:t>
          </a:r>
          <a:endParaRPr lang="en-US" dirty="0"/>
        </a:p>
      </dgm:t>
    </dgm:pt>
    <dgm:pt modelId="{E5D69A6B-A9B8-4F3F-A4B6-6548A1EF2EF6}" type="parTrans" cxnId="{1862E717-0030-4597-BC1B-009DCCEEC191}">
      <dgm:prSet/>
      <dgm:spPr/>
      <dgm:t>
        <a:bodyPr/>
        <a:lstStyle/>
        <a:p>
          <a:endParaRPr lang="en-US"/>
        </a:p>
      </dgm:t>
    </dgm:pt>
    <dgm:pt modelId="{CC0DE41D-172D-433D-B1C6-9EA9192BECB4}" type="sibTrans" cxnId="{1862E717-0030-4597-BC1B-009DCCEEC191}">
      <dgm:prSet/>
      <dgm:spPr/>
      <dgm:t>
        <a:bodyPr/>
        <a:lstStyle/>
        <a:p>
          <a:endParaRPr lang="en-US"/>
        </a:p>
      </dgm:t>
    </dgm:pt>
    <dgm:pt modelId="{EC1DB130-513E-4F33-8FEC-594631E22C5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Email sign-up modals</a:t>
          </a:r>
          <a:endParaRPr lang="en-US" dirty="0"/>
        </a:p>
      </dgm:t>
    </dgm:pt>
    <dgm:pt modelId="{318422C3-29DE-4C4D-B3D1-236F157D4CA3}" type="parTrans" cxnId="{E4799E33-C9B4-427B-A9C8-479C2AF9D3AF}">
      <dgm:prSet/>
      <dgm:spPr/>
      <dgm:t>
        <a:bodyPr/>
        <a:lstStyle/>
        <a:p>
          <a:endParaRPr lang="en-US"/>
        </a:p>
      </dgm:t>
    </dgm:pt>
    <dgm:pt modelId="{23249619-B4BD-4D74-A6D8-AF2BFA5B3602}" type="sibTrans" cxnId="{E4799E33-C9B4-427B-A9C8-479C2AF9D3AF}">
      <dgm:prSet/>
      <dgm:spPr/>
      <dgm:t>
        <a:bodyPr/>
        <a:lstStyle/>
        <a:p>
          <a:endParaRPr lang="en-US"/>
        </a:p>
      </dgm:t>
    </dgm:pt>
    <dgm:pt modelId="{A5786BEB-5633-464F-B5CE-04298DBEACA1}">
      <dgm:prSet phldrT="[Text]"/>
      <dgm:spPr/>
      <dgm:t>
        <a:bodyPr/>
        <a:lstStyle/>
        <a:p>
          <a:r>
            <a:rPr lang="en-US" b="0" i="0" dirty="0"/>
            <a:t>A travel company</a:t>
          </a:r>
          <a:endParaRPr lang="en-US" dirty="0"/>
        </a:p>
      </dgm:t>
    </dgm:pt>
    <dgm:pt modelId="{040ABF79-34BB-4B0A-8D72-543107C49EEF}" type="parTrans" cxnId="{9137596F-F84C-4F16-87E5-856D836C7EC5}">
      <dgm:prSet/>
      <dgm:spPr/>
      <dgm:t>
        <a:bodyPr/>
        <a:lstStyle/>
        <a:p>
          <a:endParaRPr lang="en-US"/>
        </a:p>
      </dgm:t>
    </dgm:pt>
    <dgm:pt modelId="{C7C77FC0-3CFB-4F90-9939-87DFFAA46A1D}" type="sibTrans" cxnId="{9137596F-F84C-4F16-87E5-856D836C7EC5}">
      <dgm:prSet/>
      <dgm:spPr/>
      <dgm:t>
        <a:bodyPr/>
        <a:lstStyle/>
        <a:p>
          <a:endParaRPr lang="en-US"/>
        </a:p>
      </dgm:t>
    </dgm:pt>
    <dgm:pt modelId="{9E96BC33-6BD5-4D0F-99AC-684110846E42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Homepage search modals</a:t>
          </a:r>
          <a:endParaRPr lang="en-US" dirty="0"/>
        </a:p>
      </dgm:t>
    </dgm:pt>
    <dgm:pt modelId="{6C007D24-AC16-4450-BC92-63BB09DE9FA8}" type="parTrans" cxnId="{E2B38E59-91F1-48DB-B902-38B09D046995}">
      <dgm:prSet/>
      <dgm:spPr/>
      <dgm:t>
        <a:bodyPr/>
        <a:lstStyle/>
        <a:p>
          <a:endParaRPr lang="en-US"/>
        </a:p>
      </dgm:t>
    </dgm:pt>
    <dgm:pt modelId="{A6644430-F9CD-48A0-A2E9-8CB2FFB6DB15}" type="sibTrans" cxnId="{E2B38E59-91F1-48DB-B902-38B09D046995}">
      <dgm:prSet/>
      <dgm:spPr/>
      <dgm:t>
        <a:bodyPr/>
        <a:lstStyle/>
        <a:p>
          <a:endParaRPr lang="en-US"/>
        </a:p>
      </dgm:t>
    </dgm:pt>
    <dgm:pt modelId="{296EC547-1D70-43F7-BE8E-A845CAF04CB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Search results page</a:t>
          </a:r>
          <a:endParaRPr lang="en-US" dirty="0"/>
        </a:p>
      </dgm:t>
    </dgm:pt>
    <dgm:pt modelId="{72D5F0EE-CACF-4372-8383-40800ADE6FC8}" type="parTrans" cxnId="{BD520FC5-A61E-426C-99CC-8ABB3CA5D3EA}">
      <dgm:prSet/>
      <dgm:spPr/>
      <dgm:t>
        <a:bodyPr/>
        <a:lstStyle/>
        <a:p>
          <a:endParaRPr lang="en-US"/>
        </a:p>
      </dgm:t>
    </dgm:pt>
    <dgm:pt modelId="{595A3501-93AA-48B3-976C-31A51E16334F}" type="sibTrans" cxnId="{BD520FC5-A61E-426C-99CC-8ABB3CA5D3EA}">
      <dgm:prSet/>
      <dgm:spPr/>
      <dgm:t>
        <a:bodyPr/>
        <a:lstStyle/>
        <a:p>
          <a:endParaRPr lang="en-US"/>
        </a:p>
      </dgm:t>
    </dgm:pt>
    <dgm:pt modelId="{0E5A39F6-52F1-4F38-9C47-568F613E7CC0}">
      <dgm:prSet phldrT="[Text]"/>
      <dgm:spPr/>
      <dgm:t>
        <a:bodyPr/>
        <a:lstStyle/>
        <a:p>
          <a:r>
            <a:rPr lang="en-US" b="0" i="0" dirty="0"/>
            <a:t>An e-commerce company</a:t>
          </a:r>
          <a:endParaRPr lang="en-US" dirty="0"/>
        </a:p>
      </dgm:t>
    </dgm:pt>
    <dgm:pt modelId="{364E0597-7FC8-4761-B6BC-09B8E06D31D4}" type="parTrans" cxnId="{F774F59F-7832-4527-81C8-FEA648C581C4}">
      <dgm:prSet/>
      <dgm:spPr/>
      <dgm:t>
        <a:bodyPr/>
        <a:lstStyle/>
        <a:p>
          <a:endParaRPr lang="en-US"/>
        </a:p>
      </dgm:t>
    </dgm:pt>
    <dgm:pt modelId="{20A5D198-40D4-4C6F-9562-89E9BF3BE05E}" type="sibTrans" cxnId="{F774F59F-7832-4527-81C8-FEA648C581C4}">
      <dgm:prSet/>
      <dgm:spPr/>
      <dgm:t>
        <a:bodyPr/>
        <a:lstStyle/>
        <a:p>
          <a:endParaRPr lang="en-US"/>
        </a:p>
      </dgm:t>
    </dgm:pt>
    <dgm:pt modelId="{E817004D-0A22-4EAD-9739-7695E8DCACA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Homepage promotions</a:t>
          </a:r>
          <a:endParaRPr lang="en-US" dirty="0"/>
        </a:p>
      </dgm:t>
    </dgm:pt>
    <dgm:pt modelId="{5DAB8806-640F-43B3-A0AB-867972A810D6}" type="parTrans" cxnId="{57CDBABA-4341-4349-94F0-A2CBE52A587D}">
      <dgm:prSet/>
      <dgm:spPr/>
      <dgm:t>
        <a:bodyPr/>
        <a:lstStyle/>
        <a:p>
          <a:endParaRPr lang="en-US"/>
        </a:p>
      </dgm:t>
    </dgm:pt>
    <dgm:pt modelId="{31F336CC-D63A-4B32-A594-FD3A7B9467B2}" type="sibTrans" cxnId="{57CDBABA-4341-4349-94F0-A2CBE52A587D}">
      <dgm:prSet/>
      <dgm:spPr/>
      <dgm:t>
        <a:bodyPr/>
        <a:lstStyle/>
        <a:p>
          <a:endParaRPr lang="en-US"/>
        </a:p>
      </dgm:t>
    </dgm:pt>
    <dgm:pt modelId="{6E242610-4980-4B79-85DE-1CFBE52B3B1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Navigation elements</a:t>
          </a:r>
          <a:endParaRPr lang="en-US" dirty="0"/>
        </a:p>
      </dgm:t>
    </dgm:pt>
    <dgm:pt modelId="{A29C14EF-F01E-4103-A1A7-B73C24809A59}" type="parTrans" cxnId="{9162AB0E-71F8-42FB-B425-4041792ACCCD}">
      <dgm:prSet/>
      <dgm:spPr/>
      <dgm:t>
        <a:bodyPr/>
        <a:lstStyle/>
        <a:p>
          <a:endParaRPr lang="en-US"/>
        </a:p>
      </dgm:t>
    </dgm:pt>
    <dgm:pt modelId="{4E126CD4-AF83-478F-BD45-44B9A3EFAF56}" type="sibTrans" cxnId="{9162AB0E-71F8-42FB-B425-4041792ACCCD}">
      <dgm:prSet/>
      <dgm:spPr/>
      <dgm:t>
        <a:bodyPr/>
        <a:lstStyle/>
        <a:p>
          <a:endParaRPr lang="en-US"/>
        </a:p>
      </dgm:t>
    </dgm:pt>
    <dgm:pt modelId="{31388274-5DD9-4846-A73C-8F7DFCF4DEE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Recommended content</a:t>
          </a:r>
          <a:endParaRPr lang="en-US" dirty="0"/>
        </a:p>
      </dgm:t>
    </dgm:pt>
    <dgm:pt modelId="{996A5756-687A-459E-A9EB-0B7C815C7D43}" type="parTrans" cxnId="{3012D990-3F09-4551-9BA8-A7C1974A7C4F}">
      <dgm:prSet/>
      <dgm:spPr/>
      <dgm:t>
        <a:bodyPr/>
        <a:lstStyle/>
        <a:p>
          <a:endParaRPr lang="en-US"/>
        </a:p>
      </dgm:t>
    </dgm:pt>
    <dgm:pt modelId="{0EBEBF4A-287B-47FD-B106-67D473EDF18D}" type="sibTrans" cxnId="{3012D990-3F09-4551-9BA8-A7C1974A7C4F}">
      <dgm:prSet/>
      <dgm:spPr/>
      <dgm:t>
        <a:bodyPr/>
        <a:lstStyle/>
        <a:p>
          <a:endParaRPr lang="en-US"/>
        </a:p>
      </dgm:t>
    </dgm:pt>
    <dgm:pt modelId="{121B35A4-7DC2-4DEB-BAA3-969BDD462FA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Social sharing buttons</a:t>
          </a:r>
          <a:endParaRPr lang="en-US" dirty="0"/>
        </a:p>
      </dgm:t>
    </dgm:pt>
    <dgm:pt modelId="{2DFB5A7A-A098-4897-810D-20998BCABEF6}" type="parTrans" cxnId="{B8BD88EA-F04E-46CB-8BB0-70CBF06CAF0C}">
      <dgm:prSet/>
      <dgm:spPr/>
      <dgm:t>
        <a:bodyPr/>
        <a:lstStyle/>
        <a:p>
          <a:endParaRPr lang="en-US"/>
        </a:p>
      </dgm:t>
    </dgm:pt>
    <dgm:pt modelId="{6B5D61E9-16A7-41DC-B4C4-31E3DF4554CB}" type="sibTrans" cxnId="{B8BD88EA-F04E-46CB-8BB0-70CBF06CAF0C}">
      <dgm:prSet/>
      <dgm:spPr/>
      <dgm:t>
        <a:bodyPr/>
        <a:lstStyle/>
        <a:p>
          <a:endParaRPr lang="en-US"/>
        </a:p>
      </dgm:t>
    </dgm:pt>
    <dgm:pt modelId="{B119766E-CDDD-4D6A-8690-4A00FA0E045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Ancillary product presentation</a:t>
          </a:r>
          <a:endParaRPr lang="en-US" dirty="0"/>
        </a:p>
      </dgm:t>
    </dgm:pt>
    <dgm:pt modelId="{4F140D2B-64B5-4D8C-829C-D454966F36FE}" type="parTrans" cxnId="{781E7316-27DF-419E-AFBD-3DDC95F094E0}">
      <dgm:prSet/>
      <dgm:spPr/>
    </dgm:pt>
    <dgm:pt modelId="{F607EA76-9FC2-48ED-9D5E-354739CE9794}" type="sibTrans" cxnId="{781E7316-27DF-419E-AFBD-3DDC95F094E0}">
      <dgm:prSet/>
      <dgm:spPr/>
    </dgm:pt>
    <dgm:pt modelId="{C541BF5E-8FFE-41FE-AE2B-F2DC7050E7AF}">
      <dgm:prSet phldrT="[Text]"/>
      <dgm:spPr/>
      <dgm:t>
        <a:bodyPr/>
        <a:lstStyle/>
        <a:p>
          <a:r>
            <a:rPr lang="en-US" b="0" i="0" dirty="0"/>
            <a:t>A technology company </a:t>
          </a:r>
          <a:endParaRPr lang="en-US" dirty="0"/>
        </a:p>
      </dgm:t>
    </dgm:pt>
    <dgm:pt modelId="{1B4CFE2F-9432-4F6B-9453-6838AB6F13B7}" type="parTrans" cxnId="{718FEAB2-0D2E-47BC-820F-3F7A7119858D}">
      <dgm:prSet/>
      <dgm:spPr/>
    </dgm:pt>
    <dgm:pt modelId="{A5BA9552-725B-4D61-ADA1-1279E52A4132}" type="sibTrans" cxnId="{718FEAB2-0D2E-47BC-820F-3F7A7119858D}">
      <dgm:prSet/>
      <dgm:spPr/>
    </dgm:pt>
    <dgm:pt modelId="{9F6B8D22-7B9D-4346-A786-886608BB337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Checkout funnel components</a:t>
          </a:r>
          <a:endParaRPr lang="en-US" dirty="0"/>
        </a:p>
      </dgm:t>
    </dgm:pt>
    <dgm:pt modelId="{6C8DAA0A-02CB-43FA-8824-DB6F547496F5}" type="parTrans" cxnId="{A7C9C8B0-7F8F-4A2F-B8F2-70878BDE4F26}">
      <dgm:prSet/>
      <dgm:spPr/>
    </dgm:pt>
    <dgm:pt modelId="{CB17701F-E102-4720-BE34-FE6305778416}" type="sibTrans" cxnId="{A7C9C8B0-7F8F-4A2F-B8F2-70878BDE4F26}">
      <dgm:prSet/>
      <dgm:spPr/>
    </dgm:pt>
    <dgm:pt modelId="{C7967881-DECC-414C-B62B-0620ED4F56F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Lead form components</a:t>
          </a:r>
          <a:endParaRPr lang="en-US" dirty="0"/>
        </a:p>
      </dgm:t>
    </dgm:pt>
    <dgm:pt modelId="{C67D79C7-C39E-4D2A-9A60-48EA1AA2AB75}" type="parTrans" cxnId="{B349AAE4-C4DE-4ABF-9266-45E7441EF2FE}">
      <dgm:prSet/>
      <dgm:spPr/>
    </dgm:pt>
    <dgm:pt modelId="{5200F094-0ED4-47B3-B07E-5F5FB8847A9D}" type="sibTrans" cxnId="{B349AAE4-C4DE-4ABF-9266-45E7441EF2FE}">
      <dgm:prSet/>
      <dgm:spPr/>
    </dgm:pt>
    <dgm:pt modelId="{FAE38A33-A0A4-44A2-B9FF-48515CEC946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Free trial signup flow</a:t>
          </a:r>
          <a:endParaRPr lang="en-US" dirty="0"/>
        </a:p>
      </dgm:t>
    </dgm:pt>
    <dgm:pt modelId="{BAFC5919-4354-487C-92D0-5B76CA5F77D7}" type="parTrans" cxnId="{B33C3C57-DEEC-4FF3-A13F-30BBEBBC9981}">
      <dgm:prSet/>
      <dgm:spPr/>
    </dgm:pt>
    <dgm:pt modelId="{7534FE0D-5736-4316-B487-07845F8D54C0}" type="sibTrans" cxnId="{B33C3C57-DEEC-4FF3-A13F-30BBEBBC9981}">
      <dgm:prSet/>
      <dgm:spPr/>
    </dgm:pt>
    <dgm:pt modelId="{C7641AB3-DE1F-43D2-B8A1-835CACD7134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Homepage messaging and call to action</a:t>
          </a:r>
          <a:endParaRPr lang="en-US" dirty="0"/>
        </a:p>
      </dgm:t>
    </dgm:pt>
    <dgm:pt modelId="{079A2070-D8E0-4028-B18C-AD4EF0AC4044}" type="parTrans" cxnId="{637A4505-CE7F-4247-BF69-5861FC442F2B}">
      <dgm:prSet/>
      <dgm:spPr/>
    </dgm:pt>
    <dgm:pt modelId="{45870DA2-57E3-4B0C-B547-EC97B33B8972}" type="sibTrans" cxnId="{637A4505-CE7F-4247-BF69-5861FC442F2B}">
      <dgm:prSet/>
      <dgm:spPr/>
    </dgm:pt>
    <dgm:pt modelId="{7BBD5563-C40A-410F-9300-DCBB0ED96129}" type="pres">
      <dgm:prSet presAssocID="{3D8636CA-AA7B-402D-8B8C-675B7DAD5009}" presName="Name0" presStyleCnt="0">
        <dgm:presLayoutVars>
          <dgm:dir/>
          <dgm:animLvl val="lvl"/>
          <dgm:resizeHandles val="exact"/>
        </dgm:presLayoutVars>
      </dgm:prSet>
      <dgm:spPr/>
    </dgm:pt>
    <dgm:pt modelId="{3751705A-2E18-4B16-9850-20BE72BCF642}" type="pres">
      <dgm:prSet presAssocID="{CF65AC20-21E5-4C47-8C12-C6EA41B97A2D}" presName="composite" presStyleCnt="0"/>
      <dgm:spPr/>
    </dgm:pt>
    <dgm:pt modelId="{87980B7F-31C0-459E-8012-DA6900E67BEE}" type="pres">
      <dgm:prSet presAssocID="{CF65AC20-21E5-4C47-8C12-C6EA41B97A2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02C61AE4-BC65-40C2-8C95-3A61161B9170}" type="pres">
      <dgm:prSet presAssocID="{CF65AC20-21E5-4C47-8C12-C6EA41B97A2D}" presName="desTx" presStyleLbl="alignAccFollowNode1" presStyleIdx="0" presStyleCnt="4">
        <dgm:presLayoutVars>
          <dgm:bulletEnabled val="1"/>
        </dgm:presLayoutVars>
      </dgm:prSet>
      <dgm:spPr/>
    </dgm:pt>
    <dgm:pt modelId="{2E5BE803-759C-4A83-B9D1-D72A1B3A799A}" type="pres">
      <dgm:prSet presAssocID="{CC0DE41D-172D-433D-B1C6-9EA9192BECB4}" presName="space" presStyleCnt="0"/>
      <dgm:spPr/>
    </dgm:pt>
    <dgm:pt modelId="{AF6FA375-152D-4827-9C7B-884548E4B605}" type="pres">
      <dgm:prSet presAssocID="{A5786BEB-5633-464F-B5CE-04298DBEACA1}" presName="composite" presStyleCnt="0"/>
      <dgm:spPr/>
    </dgm:pt>
    <dgm:pt modelId="{54BA1170-8884-4437-A1D1-30C0311C2E66}" type="pres">
      <dgm:prSet presAssocID="{A5786BEB-5633-464F-B5CE-04298DBEACA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F4F7DD7-E179-4A00-8A15-38C7598A1286}" type="pres">
      <dgm:prSet presAssocID="{A5786BEB-5633-464F-B5CE-04298DBEACA1}" presName="desTx" presStyleLbl="alignAccFollowNode1" presStyleIdx="1" presStyleCnt="4">
        <dgm:presLayoutVars>
          <dgm:bulletEnabled val="1"/>
        </dgm:presLayoutVars>
      </dgm:prSet>
      <dgm:spPr/>
    </dgm:pt>
    <dgm:pt modelId="{44558F01-AABA-45AA-8E07-C5B2AA41EF90}" type="pres">
      <dgm:prSet presAssocID="{C7C77FC0-3CFB-4F90-9939-87DFFAA46A1D}" presName="space" presStyleCnt="0"/>
      <dgm:spPr/>
    </dgm:pt>
    <dgm:pt modelId="{A6EA66E2-EA2E-42AA-AFE1-C667E45B4EF0}" type="pres">
      <dgm:prSet presAssocID="{0E5A39F6-52F1-4F38-9C47-568F613E7CC0}" presName="composite" presStyleCnt="0"/>
      <dgm:spPr/>
    </dgm:pt>
    <dgm:pt modelId="{BBA6BF58-1589-45F3-992A-6E3CF6EE5FF1}" type="pres">
      <dgm:prSet presAssocID="{0E5A39F6-52F1-4F38-9C47-568F613E7CC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77DAEF41-A3F1-44BA-8EF2-7BF149A45788}" type="pres">
      <dgm:prSet presAssocID="{0E5A39F6-52F1-4F38-9C47-568F613E7CC0}" presName="desTx" presStyleLbl="alignAccFollowNode1" presStyleIdx="2" presStyleCnt="4">
        <dgm:presLayoutVars>
          <dgm:bulletEnabled val="1"/>
        </dgm:presLayoutVars>
      </dgm:prSet>
      <dgm:spPr/>
    </dgm:pt>
    <dgm:pt modelId="{9DAD9113-ACB6-4962-B6E5-B4002EBB5788}" type="pres">
      <dgm:prSet presAssocID="{20A5D198-40D4-4C6F-9562-89E9BF3BE05E}" presName="space" presStyleCnt="0"/>
      <dgm:spPr/>
    </dgm:pt>
    <dgm:pt modelId="{74B3DB0C-D31D-4746-99A3-B2F6F473ED53}" type="pres">
      <dgm:prSet presAssocID="{C541BF5E-8FFE-41FE-AE2B-F2DC7050E7AF}" presName="composite" presStyleCnt="0"/>
      <dgm:spPr/>
    </dgm:pt>
    <dgm:pt modelId="{60133C66-1A71-42C4-94B1-657E8B3B5337}" type="pres">
      <dgm:prSet presAssocID="{C541BF5E-8FFE-41FE-AE2B-F2DC7050E7A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2185548F-958B-474B-9CE2-61DF46D5715D}" type="pres">
      <dgm:prSet presAssocID="{C541BF5E-8FFE-41FE-AE2B-F2DC7050E7AF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637A4505-CE7F-4247-BF69-5861FC442F2B}" srcId="{C541BF5E-8FFE-41FE-AE2B-F2DC7050E7AF}" destId="{C7641AB3-DE1F-43D2-B8A1-835CACD7134A}" srcOrd="2" destOrd="0" parTransId="{079A2070-D8E0-4028-B18C-AD4EF0AC4044}" sibTransId="{45870DA2-57E3-4B0C-B547-EC97B33B8972}"/>
    <dgm:cxn modelId="{9162AB0E-71F8-42FB-B425-4041792ACCCD}" srcId="{0E5A39F6-52F1-4F38-9C47-568F613E7CC0}" destId="{6E242610-4980-4B79-85DE-1CFBE52B3B1F}" srcOrd="1" destOrd="0" parTransId="{A29C14EF-F01E-4103-A1A7-B73C24809A59}" sibTransId="{4E126CD4-AF83-478F-BD45-44B9A3EFAF56}"/>
    <dgm:cxn modelId="{2E7AE111-21CF-44DC-B424-4CA025AA2927}" type="presOf" srcId="{121B35A4-7DC2-4DEB-BAA3-969BDD462FA9}" destId="{02C61AE4-BC65-40C2-8C95-3A61161B9170}" srcOrd="0" destOrd="2" presId="urn:microsoft.com/office/officeart/2005/8/layout/hList1"/>
    <dgm:cxn modelId="{781E7316-27DF-419E-AFBD-3DDC95F094E0}" srcId="{A5786BEB-5633-464F-B5CE-04298DBEACA1}" destId="{B119766E-CDDD-4D6A-8690-4A00FA0E0451}" srcOrd="2" destOrd="0" parTransId="{4F140D2B-64B5-4D8C-829C-D454966F36FE}" sibTransId="{F607EA76-9FC2-48ED-9D5E-354739CE9794}"/>
    <dgm:cxn modelId="{60248616-02E5-44A2-A847-DA4EAC019913}" type="presOf" srcId="{9E96BC33-6BD5-4D0F-99AC-684110846E42}" destId="{EF4F7DD7-E179-4A00-8A15-38C7598A1286}" srcOrd="0" destOrd="0" presId="urn:microsoft.com/office/officeart/2005/8/layout/hList1"/>
    <dgm:cxn modelId="{1862E717-0030-4597-BC1B-009DCCEEC191}" srcId="{3D8636CA-AA7B-402D-8B8C-675B7DAD5009}" destId="{CF65AC20-21E5-4C47-8C12-C6EA41B97A2D}" srcOrd="0" destOrd="0" parTransId="{E5D69A6B-A9B8-4F3F-A4B6-6548A1EF2EF6}" sibTransId="{CC0DE41D-172D-433D-B1C6-9EA9192BECB4}"/>
    <dgm:cxn modelId="{E4799E33-C9B4-427B-A9C8-479C2AF9D3AF}" srcId="{CF65AC20-21E5-4C47-8C12-C6EA41B97A2D}" destId="{EC1DB130-513E-4F33-8FEC-594631E22C5C}" srcOrd="0" destOrd="0" parTransId="{318422C3-29DE-4C4D-B3D1-236F157D4CA3}" sibTransId="{23249619-B4BD-4D74-A6D8-AF2BFA5B3602}"/>
    <dgm:cxn modelId="{A40CC536-F484-4F26-B52C-A746AB9B957B}" type="presOf" srcId="{E817004D-0A22-4EAD-9739-7695E8DCACAB}" destId="{77DAEF41-A3F1-44BA-8EF2-7BF149A45788}" srcOrd="0" destOrd="0" presId="urn:microsoft.com/office/officeart/2005/8/layout/hList1"/>
    <dgm:cxn modelId="{67A40042-A18E-4AFD-A40A-782B86D6FDCF}" type="presOf" srcId="{C7641AB3-DE1F-43D2-B8A1-835CACD7134A}" destId="{2185548F-958B-474B-9CE2-61DF46D5715D}" srcOrd="0" destOrd="2" presId="urn:microsoft.com/office/officeart/2005/8/layout/hList1"/>
    <dgm:cxn modelId="{AFF54F68-8CED-4612-A757-CBA6BEC0F474}" type="presOf" srcId="{C541BF5E-8FFE-41FE-AE2B-F2DC7050E7AF}" destId="{60133C66-1A71-42C4-94B1-657E8B3B5337}" srcOrd="0" destOrd="0" presId="urn:microsoft.com/office/officeart/2005/8/layout/hList1"/>
    <dgm:cxn modelId="{C5FB1A69-EB73-4DD6-A67D-832BBB753442}" type="presOf" srcId="{EC1DB130-513E-4F33-8FEC-594631E22C5C}" destId="{02C61AE4-BC65-40C2-8C95-3A61161B9170}" srcOrd="0" destOrd="0" presId="urn:microsoft.com/office/officeart/2005/8/layout/hList1"/>
    <dgm:cxn modelId="{9137596F-F84C-4F16-87E5-856D836C7EC5}" srcId="{3D8636CA-AA7B-402D-8B8C-675B7DAD5009}" destId="{A5786BEB-5633-464F-B5CE-04298DBEACA1}" srcOrd="1" destOrd="0" parTransId="{040ABF79-34BB-4B0A-8D72-543107C49EEF}" sibTransId="{C7C77FC0-3CFB-4F90-9939-87DFFAA46A1D}"/>
    <dgm:cxn modelId="{75D78E56-A2B6-4694-8AF2-E9D72F8823B1}" type="presOf" srcId="{31388274-5DD9-4846-A73C-8F7DFCF4DEEC}" destId="{02C61AE4-BC65-40C2-8C95-3A61161B9170}" srcOrd="0" destOrd="1" presId="urn:microsoft.com/office/officeart/2005/8/layout/hList1"/>
    <dgm:cxn modelId="{B33C3C57-DEEC-4FF3-A13F-30BBEBBC9981}" srcId="{C541BF5E-8FFE-41FE-AE2B-F2DC7050E7AF}" destId="{FAE38A33-A0A4-44A2-B9FF-48515CEC946B}" srcOrd="1" destOrd="0" parTransId="{BAFC5919-4354-487C-92D0-5B76CA5F77D7}" sibTransId="{7534FE0D-5736-4316-B487-07845F8D54C0}"/>
    <dgm:cxn modelId="{61800B59-4676-4DE5-BE28-80005DC7EB09}" type="presOf" srcId="{296EC547-1D70-43F7-BE8E-A845CAF04CBA}" destId="{EF4F7DD7-E179-4A00-8A15-38C7598A1286}" srcOrd="0" destOrd="1" presId="urn:microsoft.com/office/officeart/2005/8/layout/hList1"/>
    <dgm:cxn modelId="{E2B38E59-91F1-48DB-B902-38B09D046995}" srcId="{A5786BEB-5633-464F-B5CE-04298DBEACA1}" destId="{9E96BC33-6BD5-4D0F-99AC-684110846E42}" srcOrd="0" destOrd="0" parTransId="{6C007D24-AC16-4450-BC92-63BB09DE9FA8}" sibTransId="{A6644430-F9CD-48A0-A2E9-8CB2FFB6DB15}"/>
    <dgm:cxn modelId="{B5645C90-8765-4DC5-AC1C-E85E72F06D5D}" type="presOf" srcId="{B119766E-CDDD-4D6A-8690-4A00FA0E0451}" destId="{EF4F7DD7-E179-4A00-8A15-38C7598A1286}" srcOrd="0" destOrd="2" presId="urn:microsoft.com/office/officeart/2005/8/layout/hList1"/>
    <dgm:cxn modelId="{3012D990-3F09-4551-9BA8-A7C1974A7C4F}" srcId="{CF65AC20-21E5-4C47-8C12-C6EA41B97A2D}" destId="{31388274-5DD9-4846-A73C-8F7DFCF4DEEC}" srcOrd="1" destOrd="0" parTransId="{996A5756-687A-459E-A9EB-0B7C815C7D43}" sibTransId="{0EBEBF4A-287B-47FD-B106-67D473EDF18D}"/>
    <dgm:cxn modelId="{C2CB3691-CBC3-4584-A9DB-79955F6F786D}" type="presOf" srcId="{CF65AC20-21E5-4C47-8C12-C6EA41B97A2D}" destId="{87980B7F-31C0-459E-8012-DA6900E67BEE}" srcOrd="0" destOrd="0" presId="urn:microsoft.com/office/officeart/2005/8/layout/hList1"/>
    <dgm:cxn modelId="{F774F59F-7832-4527-81C8-FEA648C581C4}" srcId="{3D8636CA-AA7B-402D-8B8C-675B7DAD5009}" destId="{0E5A39F6-52F1-4F38-9C47-568F613E7CC0}" srcOrd="2" destOrd="0" parTransId="{364E0597-7FC8-4761-B6BC-09B8E06D31D4}" sibTransId="{20A5D198-40D4-4C6F-9562-89E9BF3BE05E}"/>
    <dgm:cxn modelId="{544422A4-8D12-456F-B1D9-3023C2BC6B23}" type="presOf" srcId="{A5786BEB-5633-464F-B5CE-04298DBEACA1}" destId="{54BA1170-8884-4437-A1D1-30C0311C2E66}" srcOrd="0" destOrd="0" presId="urn:microsoft.com/office/officeart/2005/8/layout/hList1"/>
    <dgm:cxn modelId="{A7C9C8B0-7F8F-4A2F-B8F2-70878BDE4F26}" srcId="{0E5A39F6-52F1-4F38-9C47-568F613E7CC0}" destId="{9F6B8D22-7B9D-4346-A786-886608BB3379}" srcOrd="2" destOrd="0" parTransId="{6C8DAA0A-02CB-43FA-8824-DB6F547496F5}" sibTransId="{CB17701F-E102-4720-BE34-FE6305778416}"/>
    <dgm:cxn modelId="{718FEAB2-0D2E-47BC-820F-3F7A7119858D}" srcId="{3D8636CA-AA7B-402D-8B8C-675B7DAD5009}" destId="{C541BF5E-8FFE-41FE-AE2B-F2DC7050E7AF}" srcOrd="3" destOrd="0" parTransId="{1B4CFE2F-9432-4F6B-9453-6838AB6F13B7}" sibTransId="{A5BA9552-725B-4D61-ADA1-1279E52A4132}"/>
    <dgm:cxn modelId="{D57B65B9-33E0-4038-93E8-31A75014FC2C}" type="presOf" srcId="{3D8636CA-AA7B-402D-8B8C-675B7DAD5009}" destId="{7BBD5563-C40A-410F-9300-DCBB0ED96129}" srcOrd="0" destOrd="0" presId="urn:microsoft.com/office/officeart/2005/8/layout/hList1"/>
    <dgm:cxn modelId="{57CDBABA-4341-4349-94F0-A2CBE52A587D}" srcId="{0E5A39F6-52F1-4F38-9C47-568F613E7CC0}" destId="{E817004D-0A22-4EAD-9739-7695E8DCACAB}" srcOrd="0" destOrd="0" parTransId="{5DAB8806-640F-43B3-A0AB-867972A810D6}" sibTransId="{31F336CC-D63A-4B32-A594-FD3A7B9467B2}"/>
    <dgm:cxn modelId="{C35974C1-147B-4D85-8B92-9C5659A9B0EC}" type="presOf" srcId="{C7967881-DECC-414C-B62B-0620ED4F56FB}" destId="{2185548F-958B-474B-9CE2-61DF46D5715D}" srcOrd="0" destOrd="0" presId="urn:microsoft.com/office/officeart/2005/8/layout/hList1"/>
    <dgm:cxn modelId="{BD520FC5-A61E-426C-99CC-8ABB3CA5D3EA}" srcId="{A5786BEB-5633-464F-B5CE-04298DBEACA1}" destId="{296EC547-1D70-43F7-BE8E-A845CAF04CBA}" srcOrd="1" destOrd="0" parTransId="{72D5F0EE-CACF-4372-8383-40800ADE6FC8}" sibTransId="{595A3501-93AA-48B3-976C-31A51E16334F}"/>
    <dgm:cxn modelId="{C12566CD-B14C-4DF2-BA30-17E2E92707D4}" type="presOf" srcId="{9F6B8D22-7B9D-4346-A786-886608BB3379}" destId="{77DAEF41-A3F1-44BA-8EF2-7BF149A45788}" srcOrd="0" destOrd="2" presId="urn:microsoft.com/office/officeart/2005/8/layout/hList1"/>
    <dgm:cxn modelId="{F105F2D1-D279-452C-9EAF-D35BE7CFE005}" type="presOf" srcId="{0E5A39F6-52F1-4F38-9C47-568F613E7CC0}" destId="{BBA6BF58-1589-45F3-992A-6E3CF6EE5FF1}" srcOrd="0" destOrd="0" presId="urn:microsoft.com/office/officeart/2005/8/layout/hList1"/>
    <dgm:cxn modelId="{239313D6-DE3D-4C28-BCE1-A62CDDAA0467}" type="presOf" srcId="{FAE38A33-A0A4-44A2-B9FF-48515CEC946B}" destId="{2185548F-958B-474B-9CE2-61DF46D5715D}" srcOrd="0" destOrd="1" presId="urn:microsoft.com/office/officeart/2005/8/layout/hList1"/>
    <dgm:cxn modelId="{B349AAE4-C4DE-4ABF-9266-45E7441EF2FE}" srcId="{C541BF5E-8FFE-41FE-AE2B-F2DC7050E7AF}" destId="{C7967881-DECC-414C-B62B-0620ED4F56FB}" srcOrd="0" destOrd="0" parTransId="{C67D79C7-C39E-4D2A-9A60-48EA1AA2AB75}" sibTransId="{5200F094-0ED4-47B3-B07E-5F5FB8847A9D}"/>
    <dgm:cxn modelId="{B8BD88EA-F04E-46CB-8BB0-70CBF06CAF0C}" srcId="{CF65AC20-21E5-4C47-8C12-C6EA41B97A2D}" destId="{121B35A4-7DC2-4DEB-BAA3-969BDD462FA9}" srcOrd="2" destOrd="0" parTransId="{2DFB5A7A-A098-4897-810D-20998BCABEF6}" sibTransId="{6B5D61E9-16A7-41DC-B4C4-31E3DF4554CB}"/>
    <dgm:cxn modelId="{12CC81F3-8729-432E-A59F-845ADDE75DFE}" type="presOf" srcId="{6E242610-4980-4B79-85DE-1CFBE52B3B1F}" destId="{77DAEF41-A3F1-44BA-8EF2-7BF149A45788}" srcOrd="0" destOrd="1" presId="urn:microsoft.com/office/officeart/2005/8/layout/hList1"/>
    <dgm:cxn modelId="{88E092B8-5F8B-4B67-9CBD-E714124FCD95}" type="presParOf" srcId="{7BBD5563-C40A-410F-9300-DCBB0ED96129}" destId="{3751705A-2E18-4B16-9850-20BE72BCF642}" srcOrd="0" destOrd="0" presId="urn:microsoft.com/office/officeart/2005/8/layout/hList1"/>
    <dgm:cxn modelId="{5D5CBAA1-D118-490E-B2DF-01AFD75BED7E}" type="presParOf" srcId="{3751705A-2E18-4B16-9850-20BE72BCF642}" destId="{87980B7F-31C0-459E-8012-DA6900E67BEE}" srcOrd="0" destOrd="0" presId="urn:microsoft.com/office/officeart/2005/8/layout/hList1"/>
    <dgm:cxn modelId="{2131DA09-1189-4362-8FAA-ACE4CCB68DE3}" type="presParOf" srcId="{3751705A-2E18-4B16-9850-20BE72BCF642}" destId="{02C61AE4-BC65-40C2-8C95-3A61161B9170}" srcOrd="1" destOrd="0" presId="urn:microsoft.com/office/officeart/2005/8/layout/hList1"/>
    <dgm:cxn modelId="{1CCDDF97-5317-40E3-A4C8-86E0F5A1D414}" type="presParOf" srcId="{7BBD5563-C40A-410F-9300-DCBB0ED96129}" destId="{2E5BE803-759C-4A83-B9D1-D72A1B3A799A}" srcOrd="1" destOrd="0" presId="urn:microsoft.com/office/officeart/2005/8/layout/hList1"/>
    <dgm:cxn modelId="{18B1028C-40E5-4835-8769-70412534F949}" type="presParOf" srcId="{7BBD5563-C40A-410F-9300-DCBB0ED96129}" destId="{AF6FA375-152D-4827-9C7B-884548E4B605}" srcOrd="2" destOrd="0" presId="urn:microsoft.com/office/officeart/2005/8/layout/hList1"/>
    <dgm:cxn modelId="{A038F2D4-7DAB-4AA6-AA2D-7291B7D4DA1E}" type="presParOf" srcId="{AF6FA375-152D-4827-9C7B-884548E4B605}" destId="{54BA1170-8884-4437-A1D1-30C0311C2E66}" srcOrd="0" destOrd="0" presId="urn:microsoft.com/office/officeart/2005/8/layout/hList1"/>
    <dgm:cxn modelId="{389E24E1-5C09-4194-9701-2FCB890A1571}" type="presParOf" srcId="{AF6FA375-152D-4827-9C7B-884548E4B605}" destId="{EF4F7DD7-E179-4A00-8A15-38C7598A1286}" srcOrd="1" destOrd="0" presId="urn:microsoft.com/office/officeart/2005/8/layout/hList1"/>
    <dgm:cxn modelId="{495B5449-0EC4-458B-8307-E217FD2D9ECE}" type="presParOf" srcId="{7BBD5563-C40A-410F-9300-DCBB0ED96129}" destId="{44558F01-AABA-45AA-8E07-C5B2AA41EF90}" srcOrd="3" destOrd="0" presId="urn:microsoft.com/office/officeart/2005/8/layout/hList1"/>
    <dgm:cxn modelId="{49133F22-AEBA-49E3-BBB6-ACF2DEC82705}" type="presParOf" srcId="{7BBD5563-C40A-410F-9300-DCBB0ED96129}" destId="{A6EA66E2-EA2E-42AA-AFE1-C667E45B4EF0}" srcOrd="4" destOrd="0" presId="urn:microsoft.com/office/officeart/2005/8/layout/hList1"/>
    <dgm:cxn modelId="{1A8BF589-772D-47A4-9652-4136CF5FE6D3}" type="presParOf" srcId="{A6EA66E2-EA2E-42AA-AFE1-C667E45B4EF0}" destId="{BBA6BF58-1589-45F3-992A-6E3CF6EE5FF1}" srcOrd="0" destOrd="0" presId="urn:microsoft.com/office/officeart/2005/8/layout/hList1"/>
    <dgm:cxn modelId="{B0EBE2FD-390E-430D-8408-E1BB5D2C9571}" type="presParOf" srcId="{A6EA66E2-EA2E-42AA-AFE1-C667E45B4EF0}" destId="{77DAEF41-A3F1-44BA-8EF2-7BF149A45788}" srcOrd="1" destOrd="0" presId="urn:microsoft.com/office/officeart/2005/8/layout/hList1"/>
    <dgm:cxn modelId="{10B14B02-578D-4FD5-9232-57CFA8B5C15A}" type="presParOf" srcId="{7BBD5563-C40A-410F-9300-DCBB0ED96129}" destId="{9DAD9113-ACB6-4962-B6E5-B4002EBB5788}" srcOrd="5" destOrd="0" presId="urn:microsoft.com/office/officeart/2005/8/layout/hList1"/>
    <dgm:cxn modelId="{F15CEB86-AA0F-4F52-BF15-2CEC46EBC807}" type="presParOf" srcId="{7BBD5563-C40A-410F-9300-DCBB0ED96129}" destId="{74B3DB0C-D31D-4746-99A3-B2F6F473ED53}" srcOrd="6" destOrd="0" presId="urn:microsoft.com/office/officeart/2005/8/layout/hList1"/>
    <dgm:cxn modelId="{2BDAAD45-78FF-42FA-AB39-5C7AC7BF5925}" type="presParOf" srcId="{74B3DB0C-D31D-4746-99A3-B2F6F473ED53}" destId="{60133C66-1A71-42C4-94B1-657E8B3B5337}" srcOrd="0" destOrd="0" presId="urn:microsoft.com/office/officeart/2005/8/layout/hList1"/>
    <dgm:cxn modelId="{6440F5C5-5752-4512-92C3-6BF78A58FDE5}" type="presParOf" srcId="{74B3DB0C-D31D-4746-99A3-B2F6F473ED53}" destId="{2185548F-958B-474B-9CE2-61DF46D5715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36D38E-C191-4201-9FE6-D5AC6E500F49}" type="doc">
      <dgm:prSet loTypeId="urn:microsoft.com/office/officeart/2011/layout/Tab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76A7979-2F97-44F7-B478-D228C0C7F1CC}">
      <dgm:prSet phldrT="[Text]"/>
      <dgm:spPr/>
      <dgm:t>
        <a:bodyPr/>
        <a:lstStyle/>
        <a:p>
          <a:r>
            <a:rPr lang="en-US" dirty="0"/>
            <a:t>Traffic source</a:t>
          </a:r>
        </a:p>
      </dgm:t>
    </dgm:pt>
    <dgm:pt modelId="{C4462C66-D7C0-44EF-A419-5385ED464FAD}" type="parTrans" cxnId="{459611A3-D501-403A-A5DF-13B06576E482}">
      <dgm:prSet/>
      <dgm:spPr/>
      <dgm:t>
        <a:bodyPr/>
        <a:lstStyle/>
        <a:p>
          <a:endParaRPr lang="en-US"/>
        </a:p>
      </dgm:t>
    </dgm:pt>
    <dgm:pt modelId="{B9D39F97-1172-422C-8074-B8D3850EF9BD}" type="sibTrans" cxnId="{459611A3-D501-403A-A5DF-13B06576E482}">
      <dgm:prSet/>
      <dgm:spPr/>
      <dgm:t>
        <a:bodyPr/>
        <a:lstStyle/>
        <a:p>
          <a:endParaRPr lang="en-US"/>
        </a:p>
      </dgm:t>
    </dgm:pt>
    <dgm:pt modelId="{60293E7E-0BE3-4606-9FC7-AA825310D6D6}">
      <dgm:prSet phldrT="[Text]"/>
      <dgm:spPr/>
      <dgm:t>
        <a:bodyPr/>
        <a:lstStyle/>
        <a:p>
          <a:r>
            <a:rPr lang="en-US" dirty="0"/>
            <a:t>direct visitors, search visitors, referral visitors </a:t>
          </a:r>
        </a:p>
      </dgm:t>
    </dgm:pt>
    <dgm:pt modelId="{2DCC5F8C-D1C8-411B-B4FE-6A7219C0E8E0}" type="parTrans" cxnId="{649C569D-1978-4B22-8B69-8CFC13810806}">
      <dgm:prSet/>
      <dgm:spPr/>
      <dgm:t>
        <a:bodyPr/>
        <a:lstStyle/>
        <a:p>
          <a:endParaRPr lang="en-US"/>
        </a:p>
      </dgm:t>
    </dgm:pt>
    <dgm:pt modelId="{25E06712-A6AA-46DD-A70F-CD0B65836418}" type="sibTrans" cxnId="{649C569D-1978-4B22-8B69-8CFC13810806}">
      <dgm:prSet/>
      <dgm:spPr/>
      <dgm:t>
        <a:bodyPr/>
        <a:lstStyle/>
        <a:p>
          <a:endParaRPr lang="en-US"/>
        </a:p>
      </dgm:t>
    </dgm:pt>
    <dgm:pt modelId="{1DA266B6-E13A-4477-8212-FE3F55BE9AE0}">
      <dgm:prSet phldrT="[Text]"/>
      <dgm:spPr/>
      <dgm:t>
        <a:bodyPr/>
        <a:lstStyle/>
        <a:p>
          <a:r>
            <a:rPr lang="en-US" dirty="0"/>
            <a:t>New/Unique visitor conversion</a:t>
          </a:r>
        </a:p>
      </dgm:t>
    </dgm:pt>
    <dgm:pt modelId="{C81489BF-78D6-4555-A3B6-B5573A38C872}" type="parTrans" cxnId="{E825D2B6-9896-4752-8FF7-84CF2D0F9A60}">
      <dgm:prSet/>
      <dgm:spPr/>
      <dgm:t>
        <a:bodyPr/>
        <a:lstStyle/>
        <a:p>
          <a:endParaRPr lang="en-US"/>
        </a:p>
      </dgm:t>
    </dgm:pt>
    <dgm:pt modelId="{EFDDD738-6385-4FA2-B01C-9EACCCA07666}" type="sibTrans" cxnId="{E825D2B6-9896-4752-8FF7-84CF2D0F9A60}">
      <dgm:prSet/>
      <dgm:spPr/>
      <dgm:t>
        <a:bodyPr/>
        <a:lstStyle/>
        <a:p>
          <a:endParaRPr lang="en-US"/>
        </a:p>
      </dgm:t>
    </dgm:pt>
    <dgm:pt modelId="{D5E72171-1D0E-42B0-BC2F-79C0B19E27D5}">
      <dgm:prSet phldrT="[Text]"/>
      <dgm:spPr/>
      <dgm:t>
        <a:bodyPr/>
        <a:lstStyle/>
        <a:p>
          <a:r>
            <a:rPr lang="en-US" dirty="0"/>
            <a:t>isolate the first-time visitors to make strategies</a:t>
          </a:r>
        </a:p>
      </dgm:t>
    </dgm:pt>
    <dgm:pt modelId="{F0FF2540-580D-424F-87DC-52DD2A903E7C}" type="parTrans" cxnId="{6D11493D-BB5D-4F82-B580-6F51A4C17264}">
      <dgm:prSet/>
      <dgm:spPr/>
      <dgm:t>
        <a:bodyPr/>
        <a:lstStyle/>
        <a:p>
          <a:endParaRPr lang="en-US"/>
        </a:p>
      </dgm:t>
    </dgm:pt>
    <dgm:pt modelId="{574A0179-86E3-47A5-9274-99562A8F5492}" type="sibTrans" cxnId="{6D11493D-BB5D-4F82-B580-6F51A4C17264}">
      <dgm:prSet/>
      <dgm:spPr/>
      <dgm:t>
        <a:bodyPr/>
        <a:lstStyle/>
        <a:p>
          <a:endParaRPr lang="en-US"/>
        </a:p>
      </dgm:t>
    </dgm:pt>
    <dgm:pt modelId="{88AB3632-FECC-40E2-A7FE-52651A490CED}">
      <dgm:prSet phldrT="[Text]"/>
      <dgm:spPr/>
      <dgm:t>
        <a:bodyPr/>
        <a:lstStyle/>
        <a:p>
          <a:r>
            <a:rPr lang="en-US" dirty="0"/>
            <a:t>New/Unique visitor conversion</a:t>
          </a:r>
        </a:p>
      </dgm:t>
    </dgm:pt>
    <dgm:pt modelId="{24DC9C61-79AB-4D58-9C3F-F33024694A5B}" type="parTrans" cxnId="{6D4A0ACC-6E87-4925-A6B7-55ACE5C63CE1}">
      <dgm:prSet/>
      <dgm:spPr/>
      <dgm:t>
        <a:bodyPr/>
        <a:lstStyle/>
        <a:p>
          <a:endParaRPr lang="en-US"/>
        </a:p>
      </dgm:t>
    </dgm:pt>
    <dgm:pt modelId="{5BB07C82-E0E3-4D66-AA6E-BAF1CBA26A30}" type="sibTrans" cxnId="{6D4A0ACC-6E87-4925-A6B7-55ACE5C63CE1}">
      <dgm:prSet/>
      <dgm:spPr/>
      <dgm:t>
        <a:bodyPr/>
        <a:lstStyle/>
        <a:p>
          <a:endParaRPr lang="en-US"/>
        </a:p>
      </dgm:t>
    </dgm:pt>
    <dgm:pt modelId="{F51B7EB6-0737-490A-BE26-ED4400A1A075}">
      <dgm:prSet phldrT="[Text]"/>
      <dgm:spPr/>
      <dgm:t>
        <a:bodyPr/>
        <a:lstStyle/>
        <a:p>
          <a:r>
            <a:rPr lang="en-US" dirty="0"/>
            <a:t>Return visitor conversion</a:t>
          </a:r>
        </a:p>
      </dgm:t>
    </dgm:pt>
    <dgm:pt modelId="{CA7B79DB-5D56-4ADE-B230-EA75D695CFB4}" type="parTrans" cxnId="{51A8544F-176E-4C85-BFD7-7FD88DAFD210}">
      <dgm:prSet/>
      <dgm:spPr/>
      <dgm:t>
        <a:bodyPr/>
        <a:lstStyle/>
        <a:p>
          <a:endParaRPr lang="en-US"/>
        </a:p>
      </dgm:t>
    </dgm:pt>
    <dgm:pt modelId="{FAA99051-859B-47C0-8656-3F99495213D6}" type="sibTrans" cxnId="{51A8544F-176E-4C85-BFD7-7FD88DAFD210}">
      <dgm:prSet/>
      <dgm:spPr/>
      <dgm:t>
        <a:bodyPr/>
        <a:lstStyle/>
        <a:p>
          <a:endParaRPr lang="en-US"/>
        </a:p>
      </dgm:t>
    </dgm:pt>
    <dgm:pt modelId="{072C6BB6-27F5-4711-8DF1-2F3B005264E8}">
      <dgm:prSet phldrT="[Text]"/>
      <dgm:spPr/>
      <dgm:t>
        <a:bodyPr/>
        <a:lstStyle/>
        <a:p>
          <a:r>
            <a:rPr lang="en-US" dirty="0"/>
            <a:t>isolate the first-time visitors to make strategies</a:t>
          </a:r>
        </a:p>
      </dgm:t>
    </dgm:pt>
    <dgm:pt modelId="{E4EA26E9-7044-489C-BEDF-36D152A74855}" type="parTrans" cxnId="{74196518-FA53-444D-9EA9-C11C0BBF2100}">
      <dgm:prSet/>
      <dgm:spPr/>
      <dgm:t>
        <a:bodyPr/>
        <a:lstStyle/>
        <a:p>
          <a:endParaRPr lang="en-US"/>
        </a:p>
      </dgm:t>
    </dgm:pt>
    <dgm:pt modelId="{A953CF2E-2FF7-48EC-9458-8C3EBDD127B4}" type="sibTrans" cxnId="{74196518-FA53-444D-9EA9-C11C0BBF2100}">
      <dgm:prSet/>
      <dgm:spPr/>
      <dgm:t>
        <a:bodyPr/>
        <a:lstStyle/>
        <a:p>
          <a:endParaRPr lang="en-US"/>
        </a:p>
      </dgm:t>
    </dgm:pt>
    <dgm:pt modelId="{2FA01F90-B79F-4945-A8C2-4C98EAAAFE06}">
      <dgm:prSet phldrT="[Text]"/>
      <dgm:spPr/>
      <dgm:t>
        <a:bodyPr/>
        <a:lstStyle/>
        <a:p>
          <a:r>
            <a:rPr lang="en-US" dirty="0"/>
            <a:t>Interactions per visit</a:t>
          </a:r>
        </a:p>
      </dgm:t>
    </dgm:pt>
    <dgm:pt modelId="{031E21A5-8910-4266-B997-11185B67B9B0}" type="parTrans" cxnId="{3AD60EFC-5EA0-4E82-8CAE-CF03063D6E2B}">
      <dgm:prSet/>
      <dgm:spPr/>
      <dgm:t>
        <a:bodyPr/>
        <a:lstStyle/>
        <a:p>
          <a:endParaRPr lang="en-US"/>
        </a:p>
      </dgm:t>
    </dgm:pt>
    <dgm:pt modelId="{E98E970D-6C08-4312-A581-8C62CCB67BC5}" type="sibTrans" cxnId="{3AD60EFC-5EA0-4E82-8CAE-CF03063D6E2B}">
      <dgm:prSet/>
      <dgm:spPr/>
      <dgm:t>
        <a:bodyPr/>
        <a:lstStyle/>
        <a:p>
          <a:endParaRPr lang="en-US"/>
        </a:p>
      </dgm:t>
    </dgm:pt>
    <dgm:pt modelId="{D7FD73B7-351D-4CA2-87DA-024092660315}">
      <dgm:prSet phldrT="[Text]"/>
      <dgm:spPr/>
      <dgm:t>
        <a:bodyPr/>
        <a:lstStyle/>
        <a:p>
          <a:pPr>
            <a:buFont typeface="+mj-lt"/>
            <a:buAutoNum type="romanUcPeriod"/>
          </a:pPr>
          <a:r>
            <a:rPr lang="en-US"/>
            <a:t>why return, and what they did not convert in first time</a:t>
          </a:r>
          <a:endParaRPr lang="en-US" dirty="0"/>
        </a:p>
      </dgm:t>
    </dgm:pt>
    <dgm:pt modelId="{3E2362E8-8E24-4B41-B887-FE493ED97593}" type="parTrans" cxnId="{E9529079-F8A2-4B7F-AD32-B2586A7AA512}">
      <dgm:prSet/>
      <dgm:spPr/>
      <dgm:t>
        <a:bodyPr/>
        <a:lstStyle/>
        <a:p>
          <a:endParaRPr lang="en-US"/>
        </a:p>
      </dgm:t>
    </dgm:pt>
    <dgm:pt modelId="{79B3B7EB-FE62-437C-9C16-EC0901005DE2}" type="sibTrans" cxnId="{E9529079-F8A2-4B7F-AD32-B2586A7AA512}">
      <dgm:prSet/>
      <dgm:spPr/>
      <dgm:t>
        <a:bodyPr/>
        <a:lstStyle/>
        <a:p>
          <a:endParaRPr lang="en-US"/>
        </a:p>
      </dgm:t>
    </dgm:pt>
    <dgm:pt modelId="{66D50004-15F1-4FD6-900E-9A51AB40EDC6}">
      <dgm:prSet phldrT="[Text]"/>
      <dgm:spPr/>
      <dgm:t>
        <a:bodyPr/>
        <a:lstStyle/>
        <a:p>
          <a:r>
            <a:rPr lang="en-US" dirty="0"/>
            <a:t>time spend, comments made</a:t>
          </a:r>
        </a:p>
      </dgm:t>
    </dgm:pt>
    <dgm:pt modelId="{A1B4AB28-5AEA-4281-B069-70B03A8994B0}" type="parTrans" cxnId="{EDFCFFD4-DBC6-48B4-BFE4-0414D5009241}">
      <dgm:prSet/>
      <dgm:spPr/>
      <dgm:t>
        <a:bodyPr/>
        <a:lstStyle/>
        <a:p>
          <a:endParaRPr lang="en-US"/>
        </a:p>
      </dgm:t>
    </dgm:pt>
    <dgm:pt modelId="{8E431F23-0305-488C-984C-DF3A3DB238A4}" type="sibTrans" cxnId="{EDFCFFD4-DBC6-48B4-BFE4-0414D5009241}">
      <dgm:prSet/>
      <dgm:spPr/>
      <dgm:t>
        <a:bodyPr/>
        <a:lstStyle/>
        <a:p>
          <a:endParaRPr lang="en-US"/>
        </a:p>
      </dgm:t>
    </dgm:pt>
    <dgm:pt modelId="{4E68DA21-09F0-414C-A63D-EB5FCEED6364}">
      <dgm:prSet phldrT="[Text]"/>
      <dgm:spPr/>
      <dgm:t>
        <a:bodyPr/>
        <a:lstStyle/>
        <a:p>
          <a:r>
            <a:rPr lang="en-US" dirty="0"/>
            <a:t>Cost per conversion</a:t>
          </a:r>
        </a:p>
      </dgm:t>
    </dgm:pt>
    <dgm:pt modelId="{6753A631-C3A8-4DE8-96DD-BC85B0AD7175}" type="parTrans" cxnId="{40790696-3802-459D-ABB3-A49D90A415C2}">
      <dgm:prSet/>
      <dgm:spPr/>
      <dgm:t>
        <a:bodyPr/>
        <a:lstStyle/>
        <a:p>
          <a:endParaRPr lang="en-US"/>
        </a:p>
      </dgm:t>
    </dgm:pt>
    <dgm:pt modelId="{B7354ACA-1EBB-427E-B7F9-BE391D478DB5}" type="sibTrans" cxnId="{40790696-3802-459D-ABB3-A49D90A415C2}">
      <dgm:prSet/>
      <dgm:spPr/>
      <dgm:t>
        <a:bodyPr/>
        <a:lstStyle/>
        <a:p>
          <a:endParaRPr lang="en-US"/>
        </a:p>
      </dgm:t>
    </dgm:pt>
    <dgm:pt modelId="{92DA2577-61DA-4BBF-8AAF-0263141A4E36}">
      <dgm:prSet phldrT="[Text]"/>
      <dgm:spPr/>
      <dgm:t>
        <a:bodyPr/>
        <a:lstStyle/>
        <a:p>
          <a:r>
            <a:rPr lang="en-US" dirty="0"/>
            <a:t>Bounce rate</a:t>
          </a:r>
        </a:p>
      </dgm:t>
    </dgm:pt>
    <dgm:pt modelId="{5462A597-718A-4EA5-A177-32AAD42693A8}" type="parTrans" cxnId="{EF3EC234-16A1-48BE-850C-EEFA18DEF29F}">
      <dgm:prSet/>
      <dgm:spPr/>
      <dgm:t>
        <a:bodyPr/>
        <a:lstStyle/>
        <a:p>
          <a:endParaRPr lang="en-US"/>
        </a:p>
      </dgm:t>
    </dgm:pt>
    <dgm:pt modelId="{F40169A7-B24C-44D4-A058-09F35F02A144}" type="sibTrans" cxnId="{EF3EC234-16A1-48BE-850C-EEFA18DEF29F}">
      <dgm:prSet/>
      <dgm:spPr/>
      <dgm:t>
        <a:bodyPr/>
        <a:lstStyle/>
        <a:p>
          <a:endParaRPr lang="en-US"/>
        </a:p>
      </dgm:t>
    </dgm:pt>
    <dgm:pt modelId="{DA779B2D-23BC-4DAE-B5B9-85973A06AA93}">
      <dgm:prSet phldrT="[Text]"/>
      <dgm:spPr/>
      <dgm:t>
        <a:bodyPr/>
        <a:lstStyle/>
        <a:p>
          <a:r>
            <a:rPr lang="en-US" dirty="0"/>
            <a:t>The cost of experiments</a:t>
          </a:r>
        </a:p>
      </dgm:t>
    </dgm:pt>
    <dgm:pt modelId="{426072F2-18B9-45B5-937C-B2E5D6C5AB46}" type="parTrans" cxnId="{1315C6BF-7934-4B91-987B-D608B4BE3994}">
      <dgm:prSet/>
      <dgm:spPr/>
      <dgm:t>
        <a:bodyPr/>
        <a:lstStyle/>
        <a:p>
          <a:endParaRPr lang="en-US"/>
        </a:p>
      </dgm:t>
    </dgm:pt>
    <dgm:pt modelId="{8F95BD82-92C8-4AE8-B97A-4D9241E44EC9}" type="sibTrans" cxnId="{1315C6BF-7934-4B91-987B-D608B4BE3994}">
      <dgm:prSet/>
      <dgm:spPr/>
      <dgm:t>
        <a:bodyPr/>
        <a:lstStyle/>
        <a:p>
          <a:endParaRPr lang="en-US"/>
        </a:p>
      </dgm:t>
    </dgm:pt>
    <dgm:pt modelId="{140F3A0B-76EA-44B3-A94C-89D45D5AC469}">
      <dgm:prSet phldrT="[Text]"/>
      <dgm:spPr/>
      <dgm:t>
        <a:bodyPr/>
        <a:lstStyle/>
        <a:p>
          <a:pPr>
            <a:buFont typeface="+mj-lt"/>
            <a:buAutoNum type="romanUcPeriod"/>
          </a:pPr>
          <a:r>
            <a:rPr lang="en-US"/>
            <a:t>Exit pages </a:t>
          </a:r>
          <a:endParaRPr lang="en-US" dirty="0"/>
        </a:p>
      </dgm:t>
    </dgm:pt>
    <dgm:pt modelId="{D9AB3CC9-A6A9-48A5-A9F9-604F9706BB1C}" type="parTrans" cxnId="{209C9F68-0A3F-4163-AD04-6313F8A5E445}">
      <dgm:prSet/>
      <dgm:spPr/>
      <dgm:t>
        <a:bodyPr/>
        <a:lstStyle/>
        <a:p>
          <a:endParaRPr lang="en-US"/>
        </a:p>
      </dgm:t>
    </dgm:pt>
    <dgm:pt modelId="{2485CC2A-84A2-45DB-A3F2-839D2BD231A7}" type="sibTrans" cxnId="{209C9F68-0A3F-4163-AD04-6313F8A5E445}">
      <dgm:prSet/>
      <dgm:spPr/>
      <dgm:t>
        <a:bodyPr/>
        <a:lstStyle/>
        <a:p>
          <a:endParaRPr lang="en-US"/>
        </a:p>
      </dgm:t>
    </dgm:pt>
    <dgm:pt modelId="{9A685327-BDC1-4939-8EED-A5DF1FE8872D}">
      <dgm:prSet phldrT="[Text]"/>
      <dgm:spPr/>
      <dgm:t>
        <a:bodyPr/>
        <a:lstStyle/>
        <a:p>
          <a:r>
            <a:rPr lang="en-US" dirty="0"/>
            <a:t>the rate at which new visitors visit your site and immediately click away without doing anything</a:t>
          </a:r>
        </a:p>
      </dgm:t>
    </dgm:pt>
    <dgm:pt modelId="{AFFC31DB-25E6-4A2B-ABD2-AE8C23317646}" type="parTrans" cxnId="{953E0419-7C6E-4A48-8C68-EF0AEBA7DDA5}">
      <dgm:prSet/>
      <dgm:spPr/>
      <dgm:t>
        <a:bodyPr/>
        <a:lstStyle/>
        <a:p>
          <a:endParaRPr lang="en-US"/>
        </a:p>
      </dgm:t>
    </dgm:pt>
    <dgm:pt modelId="{7ED65FDC-F29A-4ED1-B96E-6752A2650A1C}" type="sibTrans" cxnId="{953E0419-7C6E-4A48-8C68-EF0AEBA7DDA5}">
      <dgm:prSet/>
      <dgm:spPr/>
      <dgm:t>
        <a:bodyPr/>
        <a:lstStyle/>
        <a:p>
          <a:endParaRPr lang="en-US"/>
        </a:p>
      </dgm:t>
    </dgm:pt>
    <dgm:pt modelId="{EAF526EA-DC20-44C6-B391-738490116AC2}">
      <dgm:prSet phldrT="[Text]"/>
      <dgm:spPr/>
      <dgm:t>
        <a:bodyPr/>
        <a:lstStyle/>
        <a:p>
          <a:r>
            <a:rPr lang="en-US" dirty="0"/>
            <a:t>examines people who get off your landing page to explore your site further. You’ve piqued their interest and they want to read more</a:t>
          </a:r>
        </a:p>
      </dgm:t>
    </dgm:pt>
    <dgm:pt modelId="{6327854D-78FE-4E24-A2E4-23D30DEF8842}" type="parTrans" cxnId="{12094A62-3BDE-4668-B514-EBCD353AC605}">
      <dgm:prSet/>
      <dgm:spPr/>
      <dgm:t>
        <a:bodyPr/>
        <a:lstStyle/>
        <a:p>
          <a:endParaRPr lang="en-US"/>
        </a:p>
      </dgm:t>
    </dgm:pt>
    <dgm:pt modelId="{D2753DD9-4C16-4D5D-A28D-6B80775990BE}" type="sibTrans" cxnId="{12094A62-3BDE-4668-B514-EBCD353AC605}">
      <dgm:prSet/>
      <dgm:spPr/>
      <dgm:t>
        <a:bodyPr/>
        <a:lstStyle/>
        <a:p>
          <a:endParaRPr lang="en-US"/>
        </a:p>
      </dgm:t>
    </dgm:pt>
    <dgm:pt modelId="{8219D8CB-E07C-4621-9417-8D4798705E96}" type="pres">
      <dgm:prSet presAssocID="{C636D38E-C191-4201-9FE6-D5AC6E500F4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D0ECB9F7-7A71-43DE-8B29-5EF3301131A2}" type="pres">
      <dgm:prSet presAssocID="{176A7979-2F97-44F7-B478-D228C0C7F1CC}" presName="composite" presStyleCnt="0"/>
      <dgm:spPr/>
    </dgm:pt>
    <dgm:pt modelId="{458FEBBD-B624-4FC2-A298-7D2A17E572E2}" type="pres">
      <dgm:prSet presAssocID="{176A7979-2F97-44F7-B478-D228C0C7F1CC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C2DE4262-B98C-484B-BE30-99D130180C5E}" type="pres">
      <dgm:prSet presAssocID="{176A7979-2F97-44F7-B478-D228C0C7F1CC}" presName="Parent" presStyleLbl="alignNode1" presStyleIdx="0" presStyleCnt="8">
        <dgm:presLayoutVars>
          <dgm:chMax val="3"/>
          <dgm:chPref val="3"/>
          <dgm:bulletEnabled val="1"/>
        </dgm:presLayoutVars>
      </dgm:prSet>
      <dgm:spPr/>
    </dgm:pt>
    <dgm:pt modelId="{F797C50F-F0A7-407A-926F-FE891B514114}" type="pres">
      <dgm:prSet presAssocID="{176A7979-2F97-44F7-B478-D228C0C7F1CC}" presName="Accent" presStyleLbl="parChTrans1D1" presStyleIdx="0" presStyleCnt="8"/>
      <dgm:spPr/>
    </dgm:pt>
    <dgm:pt modelId="{263430E5-0A06-4F77-8911-1B6C37436D6E}" type="pres">
      <dgm:prSet presAssocID="{B9D39F97-1172-422C-8074-B8D3850EF9BD}" presName="sibTrans" presStyleCnt="0"/>
      <dgm:spPr/>
    </dgm:pt>
    <dgm:pt modelId="{FA5A3A69-FD6C-4695-9F6A-8B087A5769DC}" type="pres">
      <dgm:prSet presAssocID="{1DA266B6-E13A-4477-8212-FE3F55BE9AE0}" presName="composite" presStyleCnt="0"/>
      <dgm:spPr/>
    </dgm:pt>
    <dgm:pt modelId="{23337C31-7D00-4146-8BB4-8B533556B6F6}" type="pres">
      <dgm:prSet presAssocID="{1DA266B6-E13A-4477-8212-FE3F55BE9AE0}" presName="First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142E04C5-B08E-488D-99C7-C32AA0F57043}" type="pres">
      <dgm:prSet presAssocID="{1DA266B6-E13A-4477-8212-FE3F55BE9AE0}" presName="Parent" presStyleLbl="alignNode1" presStyleIdx="1" presStyleCnt="8">
        <dgm:presLayoutVars>
          <dgm:chMax val="3"/>
          <dgm:chPref val="3"/>
          <dgm:bulletEnabled val="1"/>
        </dgm:presLayoutVars>
      </dgm:prSet>
      <dgm:spPr/>
    </dgm:pt>
    <dgm:pt modelId="{1FE1FD00-9286-4CE2-824F-50DF950263B3}" type="pres">
      <dgm:prSet presAssocID="{1DA266B6-E13A-4477-8212-FE3F55BE9AE0}" presName="Accent" presStyleLbl="parChTrans1D1" presStyleIdx="1" presStyleCnt="8"/>
      <dgm:spPr/>
    </dgm:pt>
    <dgm:pt modelId="{4A912E01-9D31-4711-8747-3CFE05F27BEC}" type="pres">
      <dgm:prSet presAssocID="{EFDDD738-6385-4FA2-B01C-9EACCCA07666}" presName="sibTrans" presStyleCnt="0"/>
      <dgm:spPr/>
    </dgm:pt>
    <dgm:pt modelId="{5DE15B34-8FBF-4018-ADBF-CB47817A0859}" type="pres">
      <dgm:prSet presAssocID="{88AB3632-FECC-40E2-A7FE-52651A490CED}" presName="composite" presStyleCnt="0"/>
      <dgm:spPr/>
    </dgm:pt>
    <dgm:pt modelId="{94EFDFDA-4FF5-4AC8-A2E9-DA4550A33820}" type="pres">
      <dgm:prSet presAssocID="{88AB3632-FECC-40E2-A7FE-52651A490CED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7974FFE9-66CF-45BB-BA37-6FE8FD9ED124}" type="pres">
      <dgm:prSet presAssocID="{88AB3632-FECC-40E2-A7FE-52651A490CED}" presName="Parent" presStyleLbl="alignNode1" presStyleIdx="2" presStyleCnt="8">
        <dgm:presLayoutVars>
          <dgm:chMax val="3"/>
          <dgm:chPref val="3"/>
          <dgm:bulletEnabled val="1"/>
        </dgm:presLayoutVars>
      </dgm:prSet>
      <dgm:spPr/>
    </dgm:pt>
    <dgm:pt modelId="{E9648559-A1E9-453E-B46D-C452920EDB7C}" type="pres">
      <dgm:prSet presAssocID="{88AB3632-FECC-40E2-A7FE-52651A490CED}" presName="Accent" presStyleLbl="parChTrans1D1" presStyleIdx="2" presStyleCnt="8"/>
      <dgm:spPr/>
    </dgm:pt>
    <dgm:pt modelId="{83354A89-9D0E-4652-B7B2-ECA6312C330C}" type="pres">
      <dgm:prSet presAssocID="{5BB07C82-E0E3-4D66-AA6E-BAF1CBA26A30}" presName="sibTrans" presStyleCnt="0"/>
      <dgm:spPr/>
    </dgm:pt>
    <dgm:pt modelId="{88F01595-55E2-4142-94CE-FD0835D5D012}" type="pres">
      <dgm:prSet presAssocID="{F51B7EB6-0737-490A-BE26-ED4400A1A075}" presName="composite" presStyleCnt="0"/>
      <dgm:spPr/>
    </dgm:pt>
    <dgm:pt modelId="{DA3927BC-C23D-4D37-A40F-CCDE562889BC}" type="pres">
      <dgm:prSet presAssocID="{F51B7EB6-0737-490A-BE26-ED4400A1A075}" presName="First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04DD5626-2821-471E-9DD3-79E265F9CC59}" type="pres">
      <dgm:prSet presAssocID="{F51B7EB6-0737-490A-BE26-ED4400A1A075}" presName="Parent" presStyleLbl="alignNode1" presStyleIdx="3" presStyleCnt="8">
        <dgm:presLayoutVars>
          <dgm:chMax val="3"/>
          <dgm:chPref val="3"/>
          <dgm:bulletEnabled val="1"/>
        </dgm:presLayoutVars>
      </dgm:prSet>
      <dgm:spPr/>
    </dgm:pt>
    <dgm:pt modelId="{9BA82080-CCD2-47FC-A3A6-138856AC32E4}" type="pres">
      <dgm:prSet presAssocID="{F51B7EB6-0737-490A-BE26-ED4400A1A075}" presName="Accent" presStyleLbl="parChTrans1D1" presStyleIdx="3" presStyleCnt="8"/>
      <dgm:spPr/>
    </dgm:pt>
    <dgm:pt modelId="{342180C9-FA78-4EBC-87C3-87C971A354CC}" type="pres">
      <dgm:prSet presAssocID="{FAA99051-859B-47C0-8656-3F99495213D6}" presName="sibTrans" presStyleCnt="0"/>
      <dgm:spPr/>
    </dgm:pt>
    <dgm:pt modelId="{1DA06F89-8C78-45B8-8563-F3AB32818AFF}" type="pres">
      <dgm:prSet presAssocID="{2FA01F90-B79F-4945-A8C2-4C98EAAAFE06}" presName="composite" presStyleCnt="0"/>
      <dgm:spPr/>
    </dgm:pt>
    <dgm:pt modelId="{7FB68C36-69DC-427C-9932-AEE0ECC48794}" type="pres">
      <dgm:prSet presAssocID="{2FA01F90-B79F-4945-A8C2-4C98EAAAFE06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E597E4AA-3DB5-42FB-8715-91EEFE822FAB}" type="pres">
      <dgm:prSet presAssocID="{2FA01F90-B79F-4945-A8C2-4C98EAAAFE06}" presName="Parent" presStyleLbl="alignNode1" presStyleIdx="4" presStyleCnt="8">
        <dgm:presLayoutVars>
          <dgm:chMax val="3"/>
          <dgm:chPref val="3"/>
          <dgm:bulletEnabled val="1"/>
        </dgm:presLayoutVars>
      </dgm:prSet>
      <dgm:spPr/>
    </dgm:pt>
    <dgm:pt modelId="{DE09EA6A-95EC-455D-9182-1729B189E591}" type="pres">
      <dgm:prSet presAssocID="{2FA01F90-B79F-4945-A8C2-4C98EAAAFE06}" presName="Accent" presStyleLbl="parChTrans1D1" presStyleIdx="4" presStyleCnt="8"/>
      <dgm:spPr/>
    </dgm:pt>
    <dgm:pt modelId="{095395EC-8A3A-477A-B3B1-3A7AF525C129}" type="pres">
      <dgm:prSet presAssocID="{E98E970D-6C08-4312-A581-8C62CCB67BC5}" presName="sibTrans" presStyleCnt="0"/>
      <dgm:spPr/>
    </dgm:pt>
    <dgm:pt modelId="{5259391B-93C1-4DDC-88AE-E4D8E29FB6DC}" type="pres">
      <dgm:prSet presAssocID="{4E68DA21-09F0-414C-A63D-EB5FCEED6364}" presName="composite" presStyleCnt="0"/>
      <dgm:spPr/>
    </dgm:pt>
    <dgm:pt modelId="{3D309333-C19C-45D9-A38A-AAADB50006A7}" type="pres">
      <dgm:prSet presAssocID="{4E68DA21-09F0-414C-A63D-EB5FCEED6364}" presName="First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67F6540A-7DB0-4D7F-A023-AE4F47BBCF70}" type="pres">
      <dgm:prSet presAssocID="{4E68DA21-09F0-414C-A63D-EB5FCEED6364}" presName="Parent" presStyleLbl="alignNode1" presStyleIdx="5" presStyleCnt="8">
        <dgm:presLayoutVars>
          <dgm:chMax val="3"/>
          <dgm:chPref val="3"/>
          <dgm:bulletEnabled val="1"/>
        </dgm:presLayoutVars>
      </dgm:prSet>
      <dgm:spPr/>
    </dgm:pt>
    <dgm:pt modelId="{574CF320-5666-4F44-AD98-BB1D8182950D}" type="pres">
      <dgm:prSet presAssocID="{4E68DA21-09F0-414C-A63D-EB5FCEED6364}" presName="Accent" presStyleLbl="parChTrans1D1" presStyleIdx="5" presStyleCnt="8"/>
      <dgm:spPr/>
    </dgm:pt>
    <dgm:pt modelId="{08BE8084-C1F3-45D0-9E44-0AA20F4BBE15}" type="pres">
      <dgm:prSet presAssocID="{B7354ACA-1EBB-427E-B7F9-BE391D478DB5}" presName="sibTrans" presStyleCnt="0"/>
      <dgm:spPr/>
    </dgm:pt>
    <dgm:pt modelId="{B4683552-2FBA-4D38-A0BA-E435FCE41735}" type="pres">
      <dgm:prSet presAssocID="{92DA2577-61DA-4BBF-8AAF-0263141A4E36}" presName="composite" presStyleCnt="0"/>
      <dgm:spPr/>
    </dgm:pt>
    <dgm:pt modelId="{C8D4F3D6-1C65-4CD9-8381-B6B26FF20E2D}" type="pres">
      <dgm:prSet presAssocID="{92DA2577-61DA-4BBF-8AAF-0263141A4E36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FDB81B1F-F355-4183-AE5E-E1A425EE5A69}" type="pres">
      <dgm:prSet presAssocID="{92DA2577-61DA-4BBF-8AAF-0263141A4E36}" presName="Parent" presStyleLbl="alignNode1" presStyleIdx="6" presStyleCnt="8">
        <dgm:presLayoutVars>
          <dgm:chMax val="3"/>
          <dgm:chPref val="3"/>
          <dgm:bulletEnabled val="1"/>
        </dgm:presLayoutVars>
      </dgm:prSet>
      <dgm:spPr/>
    </dgm:pt>
    <dgm:pt modelId="{B8BC42CC-512B-423D-B84B-0DD8A62094C3}" type="pres">
      <dgm:prSet presAssocID="{92DA2577-61DA-4BBF-8AAF-0263141A4E36}" presName="Accent" presStyleLbl="parChTrans1D1" presStyleIdx="6" presStyleCnt="8"/>
      <dgm:spPr/>
    </dgm:pt>
    <dgm:pt modelId="{DAD5BD1D-01EB-446D-8B3E-5D6A862AE3A1}" type="pres">
      <dgm:prSet presAssocID="{F40169A7-B24C-44D4-A058-09F35F02A144}" presName="sibTrans" presStyleCnt="0"/>
      <dgm:spPr/>
    </dgm:pt>
    <dgm:pt modelId="{F8EEFCF9-CBC6-4FD7-A147-BCDA393EC648}" type="pres">
      <dgm:prSet presAssocID="{140F3A0B-76EA-44B3-A94C-89D45D5AC469}" presName="composite" presStyleCnt="0"/>
      <dgm:spPr/>
    </dgm:pt>
    <dgm:pt modelId="{E1BD56DE-7156-4A7F-AD3B-2031409E0854}" type="pres">
      <dgm:prSet presAssocID="{140F3A0B-76EA-44B3-A94C-89D45D5AC469}" presName="FirstChild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36C307D7-CF26-4D29-B3AF-8B0B06902913}" type="pres">
      <dgm:prSet presAssocID="{140F3A0B-76EA-44B3-A94C-89D45D5AC469}" presName="Parent" presStyleLbl="alignNode1" presStyleIdx="7" presStyleCnt="8">
        <dgm:presLayoutVars>
          <dgm:chMax val="3"/>
          <dgm:chPref val="3"/>
          <dgm:bulletEnabled val="1"/>
        </dgm:presLayoutVars>
      </dgm:prSet>
      <dgm:spPr/>
    </dgm:pt>
    <dgm:pt modelId="{825A7521-8FC3-43B0-94CD-76368C46485D}" type="pres">
      <dgm:prSet presAssocID="{140F3A0B-76EA-44B3-A94C-89D45D5AC469}" presName="Accent" presStyleLbl="parChTrans1D1" presStyleIdx="7" presStyleCnt="8"/>
      <dgm:spPr/>
    </dgm:pt>
  </dgm:ptLst>
  <dgm:cxnLst>
    <dgm:cxn modelId="{28E1FC00-CEC2-4AFB-80BC-BA6D553D609F}" type="presOf" srcId="{176A7979-2F97-44F7-B478-D228C0C7F1CC}" destId="{C2DE4262-B98C-484B-BE30-99D130180C5E}" srcOrd="0" destOrd="0" presId="urn:microsoft.com/office/officeart/2011/layout/TabList"/>
    <dgm:cxn modelId="{CF3CDF12-5443-423C-9DCE-7D8A1BA64330}" type="presOf" srcId="{9A685327-BDC1-4939-8EED-A5DF1FE8872D}" destId="{C8D4F3D6-1C65-4CD9-8381-B6B26FF20E2D}" srcOrd="0" destOrd="0" presId="urn:microsoft.com/office/officeart/2011/layout/TabList"/>
    <dgm:cxn modelId="{74196518-FA53-444D-9EA9-C11C0BBF2100}" srcId="{88AB3632-FECC-40E2-A7FE-52651A490CED}" destId="{072C6BB6-27F5-4711-8DF1-2F3B005264E8}" srcOrd="0" destOrd="0" parTransId="{E4EA26E9-7044-489C-BEDF-36D152A74855}" sibTransId="{A953CF2E-2FF7-48EC-9458-8C3EBDD127B4}"/>
    <dgm:cxn modelId="{953E0419-7C6E-4A48-8C68-EF0AEBA7DDA5}" srcId="{92DA2577-61DA-4BBF-8AAF-0263141A4E36}" destId="{9A685327-BDC1-4939-8EED-A5DF1FE8872D}" srcOrd="0" destOrd="0" parTransId="{AFFC31DB-25E6-4A2B-ABD2-AE8C23317646}" sibTransId="{7ED65FDC-F29A-4ED1-B96E-6752A2650A1C}"/>
    <dgm:cxn modelId="{5FC2302A-A01B-4F95-A1CF-6C9AF5D9DF87}" type="presOf" srcId="{D7FD73B7-351D-4CA2-87DA-024092660315}" destId="{DA3927BC-C23D-4D37-A40F-CCDE562889BC}" srcOrd="0" destOrd="0" presId="urn:microsoft.com/office/officeart/2011/layout/TabList"/>
    <dgm:cxn modelId="{EF3EC234-16A1-48BE-850C-EEFA18DEF29F}" srcId="{C636D38E-C191-4201-9FE6-D5AC6E500F49}" destId="{92DA2577-61DA-4BBF-8AAF-0263141A4E36}" srcOrd="6" destOrd="0" parTransId="{5462A597-718A-4EA5-A177-32AAD42693A8}" sibTransId="{F40169A7-B24C-44D4-A058-09F35F02A144}"/>
    <dgm:cxn modelId="{6D11493D-BB5D-4F82-B580-6F51A4C17264}" srcId="{1DA266B6-E13A-4477-8212-FE3F55BE9AE0}" destId="{D5E72171-1D0E-42B0-BC2F-79C0B19E27D5}" srcOrd="0" destOrd="0" parTransId="{F0FF2540-580D-424F-87DC-52DD2A903E7C}" sibTransId="{574A0179-86E3-47A5-9274-99562A8F5492}"/>
    <dgm:cxn modelId="{F1BA9A5E-7D87-4A11-8C1F-21EB6C69C297}" type="presOf" srcId="{4E68DA21-09F0-414C-A63D-EB5FCEED6364}" destId="{67F6540A-7DB0-4D7F-A023-AE4F47BBCF70}" srcOrd="0" destOrd="0" presId="urn:microsoft.com/office/officeart/2011/layout/TabList"/>
    <dgm:cxn modelId="{7A715D5F-5A02-4EC9-A320-FC87F7FFC9B1}" type="presOf" srcId="{D5E72171-1D0E-42B0-BC2F-79C0B19E27D5}" destId="{23337C31-7D00-4146-8BB4-8B533556B6F6}" srcOrd="0" destOrd="0" presId="urn:microsoft.com/office/officeart/2011/layout/TabList"/>
    <dgm:cxn modelId="{202B4560-C0FF-4233-9322-5B348A18B114}" type="presOf" srcId="{88AB3632-FECC-40E2-A7FE-52651A490CED}" destId="{7974FFE9-66CF-45BB-BA37-6FE8FD9ED124}" srcOrd="0" destOrd="0" presId="urn:microsoft.com/office/officeart/2011/layout/TabList"/>
    <dgm:cxn modelId="{78E4C541-30D9-4542-A78A-687CE3FF330C}" type="presOf" srcId="{1DA266B6-E13A-4477-8212-FE3F55BE9AE0}" destId="{142E04C5-B08E-488D-99C7-C32AA0F57043}" srcOrd="0" destOrd="0" presId="urn:microsoft.com/office/officeart/2011/layout/TabList"/>
    <dgm:cxn modelId="{12094A62-3BDE-4668-B514-EBCD353AC605}" srcId="{140F3A0B-76EA-44B3-A94C-89D45D5AC469}" destId="{EAF526EA-DC20-44C6-B391-738490116AC2}" srcOrd="0" destOrd="0" parTransId="{6327854D-78FE-4E24-A2E4-23D30DEF8842}" sibTransId="{D2753DD9-4C16-4D5D-A28D-6B80775990BE}"/>
    <dgm:cxn modelId="{209C9F68-0A3F-4163-AD04-6313F8A5E445}" srcId="{C636D38E-C191-4201-9FE6-D5AC6E500F49}" destId="{140F3A0B-76EA-44B3-A94C-89D45D5AC469}" srcOrd="7" destOrd="0" parTransId="{D9AB3CC9-A6A9-48A5-A9F9-604F9706BB1C}" sibTransId="{2485CC2A-84A2-45DB-A3F2-839D2BD231A7}"/>
    <dgm:cxn modelId="{51A8544F-176E-4C85-BFD7-7FD88DAFD210}" srcId="{C636D38E-C191-4201-9FE6-D5AC6E500F49}" destId="{F51B7EB6-0737-490A-BE26-ED4400A1A075}" srcOrd="3" destOrd="0" parTransId="{CA7B79DB-5D56-4ADE-B230-EA75D695CFB4}" sibTransId="{FAA99051-859B-47C0-8656-3F99495213D6}"/>
    <dgm:cxn modelId="{E9529079-F8A2-4B7F-AD32-B2586A7AA512}" srcId="{F51B7EB6-0737-490A-BE26-ED4400A1A075}" destId="{D7FD73B7-351D-4CA2-87DA-024092660315}" srcOrd="0" destOrd="0" parTransId="{3E2362E8-8E24-4B41-B887-FE493ED97593}" sibTransId="{79B3B7EB-FE62-437C-9C16-EC0901005DE2}"/>
    <dgm:cxn modelId="{ED0F148F-7CCA-4CE3-830C-153DD6480FD6}" type="presOf" srcId="{F51B7EB6-0737-490A-BE26-ED4400A1A075}" destId="{04DD5626-2821-471E-9DD3-79E265F9CC59}" srcOrd="0" destOrd="0" presId="urn:microsoft.com/office/officeart/2011/layout/TabList"/>
    <dgm:cxn modelId="{40790696-3802-459D-ABB3-A49D90A415C2}" srcId="{C636D38E-C191-4201-9FE6-D5AC6E500F49}" destId="{4E68DA21-09F0-414C-A63D-EB5FCEED6364}" srcOrd="5" destOrd="0" parTransId="{6753A631-C3A8-4DE8-96DD-BC85B0AD7175}" sibTransId="{B7354ACA-1EBB-427E-B7F9-BE391D478DB5}"/>
    <dgm:cxn modelId="{649C569D-1978-4B22-8B69-8CFC13810806}" srcId="{176A7979-2F97-44F7-B478-D228C0C7F1CC}" destId="{60293E7E-0BE3-4606-9FC7-AA825310D6D6}" srcOrd="0" destOrd="0" parTransId="{2DCC5F8C-D1C8-411B-B4FE-6A7219C0E8E0}" sibTransId="{25E06712-A6AA-46DD-A70F-CD0B65836418}"/>
    <dgm:cxn modelId="{68D24F9E-0CC8-4861-B0E8-98C74298BF6A}" type="presOf" srcId="{66D50004-15F1-4FD6-900E-9A51AB40EDC6}" destId="{7FB68C36-69DC-427C-9932-AEE0ECC48794}" srcOrd="0" destOrd="0" presId="urn:microsoft.com/office/officeart/2011/layout/TabList"/>
    <dgm:cxn modelId="{459611A3-D501-403A-A5DF-13B06576E482}" srcId="{C636D38E-C191-4201-9FE6-D5AC6E500F49}" destId="{176A7979-2F97-44F7-B478-D228C0C7F1CC}" srcOrd="0" destOrd="0" parTransId="{C4462C66-D7C0-44EF-A419-5385ED464FAD}" sibTransId="{B9D39F97-1172-422C-8074-B8D3850EF9BD}"/>
    <dgm:cxn modelId="{13D459A8-8DA7-4E40-8C72-2CFB0ED41018}" type="presOf" srcId="{EAF526EA-DC20-44C6-B391-738490116AC2}" destId="{E1BD56DE-7156-4A7F-AD3B-2031409E0854}" srcOrd="0" destOrd="0" presId="urn:microsoft.com/office/officeart/2011/layout/TabList"/>
    <dgm:cxn modelId="{E825D2B6-9896-4752-8FF7-84CF2D0F9A60}" srcId="{C636D38E-C191-4201-9FE6-D5AC6E500F49}" destId="{1DA266B6-E13A-4477-8212-FE3F55BE9AE0}" srcOrd="1" destOrd="0" parTransId="{C81489BF-78D6-4555-A3B6-B5573A38C872}" sibTransId="{EFDDD738-6385-4FA2-B01C-9EACCCA07666}"/>
    <dgm:cxn modelId="{55F0A1BF-8EC9-4166-9D31-3EA99781AAB5}" type="presOf" srcId="{072C6BB6-27F5-4711-8DF1-2F3B005264E8}" destId="{94EFDFDA-4FF5-4AC8-A2E9-DA4550A33820}" srcOrd="0" destOrd="0" presId="urn:microsoft.com/office/officeart/2011/layout/TabList"/>
    <dgm:cxn modelId="{1315C6BF-7934-4B91-987B-D608B4BE3994}" srcId="{4E68DA21-09F0-414C-A63D-EB5FCEED6364}" destId="{DA779B2D-23BC-4DAE-B5B9-85973A06AA93}" srcOrd="0" destOrd="0" parTransId="{426072F2-18B9-45B5-937C-B2E5D6C5AB46}" sibTransId="{8F95BD82-92C8-4AE8-B97A-4D9241E44EC9}"/>
    <dgm:cxn modelId="{35E5DAC9-C76F-4489-B370-94F5CC1B32DD}" type="presOf" srcId="{C636D38E-C191-4201-9FE6-D5AC6E500F49}" destId="{8219D8CB-E07C-4621-9417-8D4798705E96}" srcOrd="0" destOrd="0" presId="urn:microsoft.com/office/officeart/2011/layout/TabList"/>
    <dgm:cxn modelId="{6D4A0ACC-6E87-4925-A6B7-55ACE5C63CE1}" srcId="{C636D38E-C191-4201-9FE6-D5AC6E500F49}" destId="{88AB3632-FECC-40E2-A7FE-52651A490CED}" srcOrd="2" destOrd="0" parTransId="{24DC9C61-79AB-4D58-9C3F-F33024694A5B}" sibTransId="{5BB07C82-E0E3-4D66-AA6E-BAF1CBA26A30}"/>
    <dgm:cxn modelId="{EDFCFFD4-DBC6-48B4-BFE4-0414D5009241}" srcId="{2FA01F90-B79F-4945-A8C2-4C98EAAAFE06}" destId="{66D50004-15F1-4FD6-900E-9A51AB40EDC6}" srcOrd="0" destOrd="0" parTransId="{A1B4AB28-5AEA-4281-B069-70B03A8994B0}" sibTransId="{8E431F23-0305-488C-984C-DF3A3DB238A4}"/>
    <dgm:cxn modelId="{B60F7AD6-EF34-4232-8D4A-84BC977AEBEF}" type="presOf" srcId="{2FA01F90-B79F-4945-A8C2-4C98EAAAFE06}" destId="{E597E4AA-3DB5-42FB-8715-91EEFE822FAB}" srcOrd="0" destOrd="0" presId="urn:microsoft.com/office/officeart/2011/layout/TabList"/>
    <dgm:cxn modelId="{250CD9D7-6B4F-419D-8EC5-1D44CE43D6D6}" type="presOf" srcId="{92DA2577-61DA-4BBF-8AAF-0263141A4E36}" destId="{FDB81B1F-F355-4183-AE5E-E1A425EE5A69}" srcOrd="0" destOrd="0" presId="urn:microsoft.com/office/officeart/2011/layout/TabList"/>
    <dgm:cxn modelId="{CF95F6DA-6E46-4C7C-ABFF-8B1B4A4EA2DC}" type="presOf" srcId="{DA779B2D-23BC-4DAE-B5B9-85973A06AA93}" destId="{3D309333-C19C-45D9-A38A-AAADB50006A7}" srcOrd="0" destOrd="0" presId="urn:microsoft.com/office/officeart/2011/layout/TabList"/>
    <dgm:cxn modelId="{F766D6F7-8269-4FA6-A333-5109D170E92C}" type="presOf" srcId="{140F3A0B-76EA-44B3-A94C-89D45D5AC469}" destId="{36C307D7-CF26-4D29-B3AF-8B0B06902913}" srcOrd="0" destOrd="0" presId="urn:microsoft.com/office/officeart/2011/layout/TabList"/>
    <dgm:cxn modelId="{3AD60EFC-5EA0-4E82-8CAE-CF03063D6E2B}" srcId="{C636D38E-C191-4201-9FE6-D5AC6E500F49}" destId="{2FA01F90-B79F-4945-A8C2-4C98EAAAFE06}" srcOrd="4" destOrd="0" parTransId="{031E21A5-8910-4266-B997-11185B67B9B0}" sibTransId="{E98E970D-6C08-4312-A581-8C62CCB67BC5}"/>
    <dgm:cxn modelId="{8FD1BDFD-8E24-430F-BC2D-BF72E3A2B403}" type="presOf" srcId="{60293E7E-0BE3-4606-9FC7-AA825310D6D6}" destId="{458FEBBD-B624-4FC2-A298-7D2A17E572E2}" srcOrd="0" destOrd="0" presId="urn:microsoft.com/office/officeart/2011/layout/TabList"/>
    <dgm:cxn modelId="{0642A4C5-707E-4636-965A-78BBF29CE7CB}" type="presParOf" srcId="{8219D8CB-E07C-4621-9417-8D4798705E96}" destId="{D0ECB9F7-7A71-43DE-8B29-5EF3301131A2}" srcOrd="0" destOrd="0" presId="urn:microsoft.com/office/officeart/2011/layout/TabList"/>
    <dgm:cxn modelId="{548C7F52-00D4-44A2-9B3D-5CC4324C5F37}" type="presParOf" srcId="{D0ECB9F7-7A71-43DE-8B29-5EF3301131A2}" destId="{458FEBBD-B624-4FC2-A298-7D2A17E572E2}" srcOrd="0" destOrd="0" presId="urn:microsoft.com/office/officeart/2011/layout/TabList"/>
    <dgm:cxn modelId="{D09DE2CE-6D58-4242-A397-A5E14B18AB0F}" type="presParOf" srcId="{D0ECB9F7-7A71-43DE-8B29-5EF3301131A2}" destId="{C2DE4262-B98C-484B-BE30-99D130180C5E}" srcOrd="1" destOrd="0" presId="urn:microsoft.com/office/officeart/2011/layout/TabList"/>
    <dgm:cxn modelId="{3F9E6E50-A70A-4C09-9662-FD661C1B2335}" type="presParOf" srcId="{D0ECB9F7-7A71-43DE-8B29-5EF3301131A2}" destId="{F797C50F-F0A7-407A-926F-FE891B514114}" srcOrd="2" destOrd="0" presId="urn:microsoft.com/office/officeart/2011/layout/TabList"/>
    <dgm:cxn modelId="{CCB6104D-3634-4FB9-BE7C-86377A6A829D}" type="presParOf" srcId="{8219D8CB-E07C-4621-9417-8D4798705E96}" destId="{263430E5-0A06-4F77-8911-1B6C37436D6E}" srcOrd="1" destOrd="0" presId="urn:microsoft.com/office/officeart/2011/layout/TabList"/>
    <dgm:cxn modelId="{355A91B2-B602-4437-884A-C2D1B32C2723}" type="presParOf" srcId="{8219D8CB-E07C-4621-9417-8D4798705E96}" destId="{FA5A3A69-FD6C-4695-9F6A-8B087A5769DC}" srcOrd="2" destOrd="0" presId="urn:microsoft.com/office/officeart/2011/layout/TabList"/>
    <dgm:cxn modelId="{3BAD43E4-B1E4-4D79-B19B-2AB4A7E2461C}" type="presParOf" srcId="{FA5A3A69-FD6C-4695-9F6A-8B087A5769DC}" destId="{23337C31-7D00-4146-8BB4-8B533556B6F6}" srcOrd="0" destOrd="0" presId="urn:microsoft.com/office/officeart/2011/layout/TabList"/>
    <dgm:cxn modelId="{244B3005-34C0-4205-A721-52BAEE0C748C}" type="presParOf" srcId="{FA5A3A69-FD6C-4695-9F6A-8B087A5769DC}" destId="{142E04C5-B08E-488D-99C7-C32AA0F57043}" srcOrd="1" destOrd="0" presId="urn:microsoft.com/office/officeart/2011/layout/TabList"/>
    <dgm:cxn modelId="{E5721006-22F1-4154-9262-2A9548306FAB}" type="presParOf" srcId="{FA5A3A69-FD6C-4695-9F6A-8B087A5769DC}" destId="{1FE1FD00-9286-4CE2-824F-50DF950263B3}" srcOrd="2" destOrd="0" presId="urn:microsoft.com/office/officeart/2011/layout/TabList"/>
    <dgm:cxn modelId="{517B219F-7370-4190-8C93-96503853AF10}" type="presParOf" srcId="{8219D8CB-E07C-4621-9417-8D4798705E96}" destId="{4A912E01-9D31-4711-8747-3CFE05F27BEC}" srcOrd="3" destOrd="0" presId="urn:microsoft.com/office/officeart/2011/layout/TabList"/>
    <dgm:cxn modelId="{515A18EF-6A67-4937-9E48-F28C296C6385}" type="presParOf" srcId="{8219D8CB-E07C-4621-9417-8D4798705E96}" destId="{5DE15B34-8FBF-4018-ADBF-CB47817A0859}" srcOrd="4" destOrd="0" presId="urn:microsoft.com/office/officeart/2011/layout/TabList"/>
    <dgm:cxn modelId="{162C2DBC-560A-43EA-B465-B0AC7069BD6F}" type="presParOf" srcId="{5DE15B34-8FBF-4018-ADBF-CB47817A0859}" destId="{94EFDFDA-4FF5-4AC8-A2E9-DA4550A33820}" srcOrd="0" destOrd="0" presId="urn:microsoft.com/office/officeart/2011/layout/TabList"/>
    <dgm:cxn modelId="{C43C095E-3D95-4A79-A58A-B4E4617AB8B7}" type="presParOf" srcId="{5DE15B34-8FBF-4018-ADBF-CB47817A0859}" destId="{7974FFE9-66CF-45BB-BA37-6FE8FD9ED124}" srcOrd="1" destOrd="0" presId="urn:microsoft.com/office/officeart/2011/layout/TabList"/>
    <dgm:cxn modelId="{72F620B8-BE43-49B1-A402-7D21BCF50134}" type="presParOf" srcId="{5DE15B34-8FBF-4018-ADBF-CB47817A0859}" destId="{E9648559-A1E9-453E-B46D-C452920EDB7C}" srcOrd="2" destOrd="0" presId="urn:microsoft.com/office/officeart/2011/layout/TabList"/>
    <dgm:cxn modelId="{3D4AC7AF-418A-4E76-9122-803269ED5B55}" type="presParOf" srcId="{8219D8CB-E07C-4621-9417-8D4798705E96}" destId="{83354A89-9D0E-4652-B7B2-ECA6312C330C}" srcOrd="5" destOrd="0" presId="urn:microsoft.com/office/officeart/2011/layout/TabList"/>
    <dgm:cxn modelId="{D046C10F-7C04-454A-B92F-5FF561CA04A8}" type="presParOf" srcId="{8219D8CB-E07C-4621-9417-8D4798705E96}" destId="{88F01595-55E2-4142-94CE-FD0835D5D012}" srcOrd="6" destOrd="0" presId="urn:microsoft.com/office/officeart/2011/layout/TabList"/>
    <dgm:cxn modelId="{CA1F9357-6F66-46DE-934B-444B29EDDE7B}" type="presParOf" srcId="{88F01595-55E2-4142-94CE-FD0835D5D012}" destId="{DA3927BC-C23D-4D37-A40F-CCDE562889BC}" srcOrd="0" destOrd="0" presId="urn:microsoft.com/office/officeart/2011/layout/TabList"/>
    <dgm:cxn modelId="{2096EF97-784C-45B8-ABA7-201AE5C1B84D}" type="presParOf" srcId="{88F01595-55E2-4142-94CE-FD0835D5D012}" destId="{04DD5626-2821-471E-9DD3-79E265F9CC59}" srcOrd="1" destOrd="0" presId="urn:microsoft.com/office/officeart/2011/layout/TabList"/>
    <dgm:cxn modelId="{63F9FFA9-EA12-470D-8149-F3EE9B356BCB}" type="presParOf" srcId="{88F01595-55E2-4142-94CE-FD0835D5D012}" destId="{9BA82080-CCD2-47FC-A3A6-138856AC32E4}" srcOrd="2" destOrd="0" presId="urn:microsoft.com/office/officeart/2011/layout/TabList"/>
    <dgm:cxn modelId="{B7E3695A-BE79-43BE-83C4-B4C03AC3CD40}" type="presParOf" srcId="{8219D8CB-E07C-4621-9417-8D4798705E96}" destId="{342180C9-FA78-4EBC-87C3-87C971A354CC}" srcOrd="7" destOrd="0" presId="urn:microsoft.com/office/officeart/2011/layout/TabList"/>
    <dgm:cxn modelId="{1DD5ED1A-C8E7-4DDB-9A39-3323614F552C}" type="presParOf" srcId="{8219D8CB-E07C-4621-9417-8D4798705E96}" destId="{1DA06F89-8C78-45B8-8563-F3AB32818AFF}" srcOrd="8" destOrd="0" presId="urn:microsoft.com/office/officeart/2011/layout/TabList"/>
    <dgm:cxn modelId="{E0A69744-BE10-4308-8C6B-10AA5264F4EE}" type="presParOf" srcId="{1DA06F89-8C78-45B8-8563-F3AB32818AFF}" destId="{7FB68C36-69DC-427C-9932-AEE0ECC48794}" srcOrd="0" destOrd="0" presId="urn:microsoft.com/office/officeart/2011/layout/TabList"/>
    <dgm:cxn modelId="{DB4165FA-CCBA-41CF-A27E-C9AFCD6C9314}" type="presParOf" srcId="{1DA06F89-8C78-45B8-8563-F3AB32818AFF}" destId="{E597E4AA-3DB5-42FB-8715-91EEFE822FAB}" srcOrd="1" destOrd="0" presId="urn:microsoft.com/office/officeart/2011/layout/TabList"/>
    <dgm:cxn modelId="{82DEC3B6-5DE7-4D1F-943D-C35AA318E1B0}" type="presParOf" srcId="{1DA06F89-8C78-45B8-8563-F3AB32818AFF}" destId="{DE09EA6A-95EC-455D-9182-1729B189E591}" srcOrd="2" destOrd="0" presId="urn:microsoft.com/office/officeart/2011/layout/TabList"/>
    <dgm:cxn modelId="{62D08F17-B6A5-42D2-847F-E22948C1C4EA}" type="presParOf" srcId="{8219D8CB-E07C-4621-9417-8D4798705E96}" destId="{095395EC-8A3A-477A-B3B1-3A7AF525C129}" srcOrd="9" destOrd="0" presId="urn:microsoft.com/office/officeart/2011/layout/TabList"/>
    <dgm:cxn modelId="{9CB00FB6-8BC7-43A4-BDF1-0297900F55DF}" type="presParOf" srcId="{8219D8CB-E07C-4621-9417-8D4798705E96}" destId="{5259391B-93C1-4DDC-88AE-E4D8E29FB6DC}" srcOrd="10" destOrd="0" presId="urn:microsoft.com/office/officeart/2011/layout/TabList"/>
    <dgm:cxn modelId="{2D350E75-C2E5-4968-999C-05DD78025620}" type="presParOf" srcId="{5259391B-93C1-4DDC-88AE-E4D8E29FB6DC}" destId="{3D309333-C19C-45D9-A38A-AAADB50006A7}" srcOrd="0" destOrd="0" presId="urn:microsoft.com/office/officeart/2011/layout/TabList"/>
    <dgm:cxn modelId="{E9DBEAEB-4587-4CC3-997A-0F71237B574D}" type="presParOf" srcId="{5259391B-93C1-4DDC-88AE-E4D8E29FB6DC}" destId="{67F6540A-7DB0-4D7F-A023-AE4F47BBCF70}" srcOrd="1" destOrd="0" presId="urn:microsoft.com/office/officeart/2011/layout/TabList"/>
    <dgm:cxn modelId="{CF61CB69-C182-4C71-A17E-E76180FAC323}" type="presParOf" srcId="{5259391B-93C1-4DDC-88AE-E4D8E29FB6DC}" destId="{574CF320-5666-4F44-AD98-BB1D8182950D}" srcOrd="2" destOrd="0" presId="urn:microsoft.com/office/officeart/2011/layout/TabList"/>
    <dgm:cxn modelId="{109680B8-11F6-4A8C-A170-F39D1063B4C2}" type="presParOf" srcId="{8219D8CB-E07C-4621-9417-8D4798705E96}" destId="{08BE8084-C1F3-45D0-9E44-0AA20F4BBE15}" srcOrd="11" destOrd="0" presId="urn:microsoft.com/office/officeart/2011/layout/TabList"/>
    <dgm:cxn modelId="{259E8BE7-EBDD-40F1-B268-FBA161190FAF}" type="presParOf" srcId="{8219D8CB-E07C-4621-9417-8D4798705E96}" destId="{B4683552-2FBA-4D38-A0BA-E435FCE41735}" srcOrd="12" destOrd="0" presId="urn:microsoft.com/office/officeart/2011/layout/TabList"/>
    <dgm:cxn modelId="{9734403B-5C84-4BF7-AD61-7493DCE806D4}" type="presParOf" srcId="{B4683552-2FBA-4D38-A0BA-E435FCE41735}" destId="{C8D4F3D6-1C65-4CD9-8381-B6B26FF20E2D}" srcOrd="0" destOrd="0" presId="urn:microsoft.com/office/officeart/2011/layout/TabList"/>
    <dgm:cxn modelId="{52E99864-B263-45CF-9FBC-58F0E1710532}" type="presParOf" srcId="{B4683552-2FBA-4D38-A0BA-E435FCE41735}" destId="{FDB81B1F-F355-4183-AE5E-E1A425EE5A69}" srcOrd="1" destOrd="0" presId="urn:microsoft.com/office/officeart/2011/layout/TabList"/>
    <dgm:cxn modelId="{27F4926B-2586-44A4-A377-BB9C05D2C74C}" type="presParOf" srcId="{B4683552-2FBA-4D38-A0BA-E435FCE41735}" destId="{B8BC42CC-512B-423D-B84B-0DD8A62094C3}" srcOrd="2" destOrd="0" presId="urn:microsoft.com/office/officeart/2011/layout/TabList"/>
    <dgm:cxn modelId="{95CFD40B-6F18-4968-BE49-98ABB0F61DBC}" type="presParOf" srcId="{8219D8CB-E07C-4621-9417-8D4798705E96}" destId="{DAD5BD1D-01EB-446D-8B3E-5D6A862AE3A1}" srcOrd="13" destOrd="0" presId="urn:microsoft.com/office/officeart/2011/layout/TabList"/>
    <dgm:cxn modelId="{F1C93F3C-4CB8-4D7B-8EF5-921BC7E8D2A1}" type="presParOf" srcId="{8219D8CB-E07C-4621-9417-8D4798705E96}" destId="{F8EEFCF9-CBC6-4FD7-A147-BCDA393EC648}" srcOrd="14" destOrd="0" presId="urn:microsoft.com/office/officeart/2011/layout/TabList"/>
    <dgm:cxn modelId="{DD08A667-6FA0-43F7-8E44-7A9BF7E883C4}" type="presParOf" srcId="{F8EEFCF9-CBC6-4FD7-A147-BCDA393EC648}" destId="{E1BD56DE-7156-4A7F-AD3B-2031409E0854}" srcOrd="0" destOrd="0" presId="urn:microsoft.com/office/officeart/2011/layout/TabList"/>
    <dgm:cxn modelId="{F944BBFF-591B-4EFA-9A9C-EDEC242463AB}" type="presParOf" srcId="{F8EEFCF9-CBC6-4FD7-A147-BCDA393EC648}" destId="{36C307D7-CF26-4D29-B3AF-8B0B06902913}" srcOrd="1" destOrd="0" presId="urn:microsoft.com/office/officeart/2011/layout/TabList"/>
    <dgm:cxn modelId="{4E520DF0-A6E5-45E8-A60D-100EFCD0797A}" type="presParOf" srcId="{F8EEFCF9-CBC6-4FD7-A147-BCDA393EC648}" destId="{825A7521-8FC3-43B0-94CD-76368C46485D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A5F4E2-E5B3-4618-BCDF-F247B7B8C28D}" type="doc">
      <dgm:prSet loTypeId="urn:microsoft.com/office/officeart/2005/8/layout/cycle4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F2C75E-6DBD-472F-9EF8-2571D4E4FCDB}">
      <dgm:prSet phldrT="[Text]"/>
      <dgm:spPr/>
      <dgm:t>
        <a:bodyPr/>
        <a:lstStyle/>
        <a:p>
          <a:r>
            <a:rPr lang="en-US" dirty="0"/>
            <a:t>Type I error</a:t>
          </a:r>
        </a:p>
      </dgm:t>
    </dgm:pt>
    <dgm:pt modelId="{5C7FCE2B-254B-4A39-ADCE-688989989AC2}" type="parTrans" cxnId="{A969BD07-C081-4B55-815B-569994929BF5}">
      <dgm:prSet/>
      <dgm:spPr/>
      <dgm:t>
        <a:bodyPr/>
        <a:lstStyle/>
        <a:p>
          <a:endParaRPr lang="en-US"/>
        </a:p>
      </dgm:t>
    </dgm:pt>
    <dgm:pt modelId="{82137107-9B7B-488D-B743-C9F24BDB8E13}" type="sibTrans" cxnId="{A969BD07-C081-4B55-815B-569994929BF5}">
      <dgm:prSet/>
      <dgm:spPr/>
      <dgm:t>
        <a:bodyPr/>
        <a:lstStyle/>
        <a:p>
          <a:endParaRPr lang="en-US"/>
        </a:p>
      </dgm:t>
    </dgm:pt>
    <dgm:pt modelId="{E7377A9B-73A9-4153-87BE-396FC3C31492}">
      <dgm:prSet phldrT="[Text]"/>
      <dgm:spPr/>
      <dgm:t>
        <a:bodyPr/>
        <a:lstStyle/>
        <a:p>
          <a:r>
            <a:rPr lang="en-US" dirty="0"/>
            <a:t>Null is true; reject the null</a:t>
          </a:r>
        </a:p>
      </dgm:t>
    </dgm:pt>
    <dgm:pt modelId="{C308F1B9-858B-4640-9470-D00AC4A105EC}" type="parTrans" cxnId="{E2BB62FC-03D4-4673-83FC-4789917100E1}">
      <dgm:prSet/>
      <dgm:spPr/>
      <dgm:t>
        <a:bodyPr/>
        <a:lstStyle/>
        <a:p>
          <a:endParaRPr lang="en-US"/>
        </a:p>
      </dgm:t>
    </dgm:pt>
    <dgm:pt modelId="{CAF6ABDA-D4E5-41A7-A163-56EF827D6B41}" type="sibTrans" cxnId="{E2BB62FC-03D4-4673-83FC-4789917100E1}">
      <dgm:prSet/>
      <dgm:spPr/>
      <dgm:t>
        <a:bodyPr/>
        <a:lstStyle/>
        <a:p>
          <a:endParaRPr lang="en-US"/>
        </a:p>
      </dgm:t>
    </dgm:pt>
    <dgm:pt modelId="{236A92E8-F70C-49E2-BCA8-C8B50EBF5615}">
      <dgm:prSet phldrT="[Text]"/>
      <dgm:spPr/>
      <dgm:t>
        <a:bodyPr/>
        <a:lstStyle/>
        <a:p>
          <a:r>
            <a:rPr lang="en-US" dirty="0"/>
            <a:t>Correct inference</a:t>
          </a:r>
        </a:p>
      </dgm:t>
    </dgm:pt>
    <dgm:pt modelId="{AE505F66-E6DD-4BD4-A2CD-CBEA035BB3BC}" type="parTrans" cxnId="{0D3D70A2-A5C6-484C-A121-A9EF963048D4}">
      <dgm:prSet/>
      <dgm:spPr/>
      <dgm:t>
        <a:bodyPr/>
        <a:lstStyle/>
        <a:p>
          <a:endParaRPr lang="en-US"/>
        </a:p>
      </dgm:t>
    </dgm:pt>
    <dgm:pt modelId="{1E7FA7B8-14AC-4D67-8D62-D9A82F46471A}" type="sibTrans" cxnId="{0D3D70A2-A5C6-484C-A121-A9EF963048D4}">
      <dgm:prSet/>
      <dgm:spPr/>
      <dgm:t>
        <a:bodyPr/>
        <a:lstStyle/>
        <a:p>
          <a:endParaRPr lang="en-US"/>
        </a:p>
      </dgm:t>
    </dgm:pt>
    <dgm:pt modelId="{2013D5C4-936C-491B-8380-2D192AE88C08}">
      <dgm:prSet phldrT="[Text]"/>
      <dgm:spPr/>
      <dgm:t>
        <a:bodyPr/>
        <a:lstStyle/>
        <a:p>
          <a:r>
            <a:rPr lang="en-US" dirty="0"/>
            <a:t>Null is false; reject the null</a:t>
          </a:r>
        </a:p>
      </dgm:t>
    </dgm:pt>
    <dgm:pt modelId="{00F9FA1C-B3A4-4B22-A687-320D1D235C3B}" type="parTrans" cxnId="{98BFAB43-7FE3-44FC-A486-34CC4A17330B}">
      <dgm:prSet/>
      <dgm:spPr/>
      <dgm:t>
        <a:bodyPr/>
        <a:lstStyle/>
        <a:p>
          <a:endParaRPr lang="en-US"/>
        </a:p>
      </dgm:t>
    </dgm:pt>
    <dgm:pt modelId="{AC2F60A4-F79B-414A-A274-BE2A3E6D1D86}" type="sibTrans" cxnId="{98BFAB43-7FE3-44FC-A486-34CC4A17330B}">
      <dgm:prSet/>
      <dgm:spPr/>
      <dgm:t>
        <a:bodyPr/>
        <a:lstStyle/>
        <a:p>
          <a:endParaRPr lang="en-US"/>
        </a:p>
      </dgm:t>
    </dgm:pt>
    <dgm:pt modelId="{B0528825-492E-49CF-9966-F6B150792C72}">
      <dgm:prSet phldrT="[Text]"/>
      <dgm:spPr/>
      <dgm:t>
        <a:bodyPr/>
        <a:lstStyle/>
        <a:p>
          <a:r>
            <a:rPr lang="en-US" dirty="0"/>
            <a:t>Type II error</a:t>
          </a:r>
        </a:p>
      </dgm:t>
    </dgm:pt>
    <dgm:pt modelId="{A395A557-1418-4FAB-AC93-0635B849C0DB}" type="parTrans" cxnId="{AD4DFCB3-FCCA-45B3-BDF5-3BD77BDF7892}">
      <dgm:prSet/>
      <dgm:spPr/>
      <dgm:t>
        <a:bodyPr/>
        <a:lstStyle/>
        <a:p>
          <a:endParaRPr lang="en-US"/>
        </a:p>
      </dgm:t>
    </dgm:pt>
    <dgm:pt modelId="{D65DF657-D5D2-4711-B2BB-9E6ED93185F2}" type="sibTrans" cxnId="{AD4DFCB3-FCCA-45B3-BDF5-3BD77BDF7892}">
      <dgm:prSet/>
      <dgm:spPr/>
      <dgm:t>
        <a:bodyPr/>
        <a:lstStyle/>
        <a:p>
          <a:endParaRPr lang="en-US"/>
        </a:p>
      </dgm:t>
    </dgm:pt>
    <dgm:pt modelId="{49B730A0-3BE0-4A66-91C0-FA9BE3BAFB70}">
      <dgm:prSet phldrT="[Text]"/>
      <dgm:spPr/>
      <dgm:t>
        <a:bodyPr/>
        <a:lstStyle/>
        <a:p>
          <a:r>
            <a:rPr lang="en-US" dirty="0"/>
            <a:t>Null is false; do not reject the null</a:t>
          </a:r>
        </a:p>
      </dgm:t>
    </dgm:pt>
    <dgm:pt modelId="{75F973B5-9CAD-4CAB-8309-4C4A72D80909}" type="parTrans" cxnId="{5591EF76-0553-4239-8327-02D2438F4C9F}">
      <dgm:prSet/>
      <dgm:spPr/>
      <dgm:t>
        <a:bodyPr/>
        <a:lstStyle/>
        <a:p>
          <a:endParaRPr lang="en-US"/>
        </a:p>
      </dgm:t>
    </dgm:pt>
    <dgm:pt modelId="{C526C6A5-34B9-4269-833E-AA72BB3E309E}" type="sibTrans" cxnId="{5591EF76-0553-4239-8327-02D2438F4C9F}">
      <dgm:prSet/>
      <dgm:spPr/>
      <dgm:t>
        <a:bodyPr/>
        <a:lstStyle/>
        <a:p>
          <a:endParaRPr lang="en-US"/>
        </a:p>
      </dgm:t>
    </dgm:pt>
    <dgm:pt modelId="{E36DA961-712F-475D-AD26-8FE2B4B90E86}">
      <dgm:prSet phldrT="[Text]"/>
      <dgm:spPr/>
      <dgm:t>
        <a:bodyPr/>
        <a:lstStyle/>
        <a:p>
          <a:r>
            <a:rPr lang="en-US" dirty="0"/>
            <a:t>Correct inference</a:t>
          </a:r>
        </a:p>
      </dgm:t>
    </dgm:pt>
    <dgm:pt modelId="{1468E9CA-C5B2-4ADC-8454-8C8783DAD88A}" type="parTrans" cxnId="{0687F646-A6D1-4BFE-9BE1-D33DC2CB5141}">
      <dgm:prSet/>
      <dgm:spPr/>
      <dgm:t>
        <a:bodyPr/>
        <a:lstStyle/>
        <a:p>
          <a:endParaRPr lang="en-US"/>
        </a:p>
      </dgm:t>
    </dgm:pt>
    <dgm:pt modelId="{49F39BBD-ADE5-49DF-A42C-A6F669DE7E84}" type="sibTrans" cxnId="{0687F646-A6D1-4BFE-9BE1-D33DC2CB5141}">
      <dgm:prSet/>
      <dgm:spPr/>
      <dgm:t>
        <a:bodyPr/>
        <a:lstStyle/>
        <a:p>
          <a:endParaRPr lang="en-US"/>
        </a:p>
      </dgm:t>
    </dgm:pt>
    <dgm:pt modelId="{A3026715-712D-41FC-B1C0-E13569E8ACA2}">
      <dgm:prSet phldrT="[Text]"/>
      <dgm:spPr/>
      <dgm:t>
        <a:bodyPr/>
        <a:lstStyle/>
        <a:p>
          <a:r>
            <a:rPr lang="en-US" dirty="0"/>
            <a:t>Null is true; do not reject the null</a:t>
          </a:r>
        </a:p>
      </dgm:t>
    </dgm:pt>
    <dgm:pt modelId="{EE34F42C-DAED-4A0F-A313-0738DEEC0C11}" type="parTrans" cxnId="{253DEC2B-1F4A-4A8F-8EB8-6307C60F947C}">
      <dgm:prSet/>
      <dgm:spPr/>
      <dgm:t>
        <a:bodyPr/>
        <a:lstStyle/>
        <a:p>
          <a:endParaRPr lang="en-US"/>
        </a:p>
      </dgm:t>
    </dgm:pt>
    <dgm:pt modelId="{251EF88A-B367-4670-BE12-4601BE13FFAA}" type="sibTrans" cxnId="{253DEC2B-1F4A-4A8F-8EB8-6307C60F947C}">
      <dgm:prSet/>
      <dgm:spPr/>
      <dgm:t>
        <a:bodyPr/>
        <a:lstStyle/>
        <a:p>
          <a:endParaRPr lang="en-US"/>
        </a:p>
      </dgm:t>
    </dgm:pt>
    <dgm:pt modelId="{6E9FC7F9-58FF-4252-AAC7-C59812176BF4}" type="pres">
      <dgm:prSet presAssocID="{98A5F4E2-E5B3-4618-BCDF-F247B7B8C28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C054F899-8C37-4693-B884-4AE6EB89C3E1}" type="pres">
      <dgm:prSet presAssocID="{98A5F4E2-E5B3-4618-BCDF-F247B7B8C28D}" presName="children" presStyleCnt="0"/>
      <dgm:spPr/>
    </dgm:pt>
    <dgm:pt modelId="{3C66AFD2-FF70-4680-BBC0-7069DD828886}" type="pres">
      <dgm:prSet presAssocID="{98A5F4E2-E5B3-4618-BCDF-F247B7B8C28D}" presName="child1group" presStyleCnt="0"/>
      <dgm:spPr/>
    </dgm:pt>
    <dgm:pt modelId="{C453683B-0C0B-49D6-9229-4986A1C7216A}" type="pres">
      <dgm:prSet presAssocID="{98A5F4E2-E5B3-4618-BCDF-F247B7B8C28D}" presName="child1" presStyleLbl="bgAcc1" presStyleIdx="0" presStyleCnt="4"/>
      <dgm:spPr/>
    </dgm:pt>
    <dgm:pt modelId="{3DAF2FA5-6C92-49E6-93AF-971D872A0B5B}" type="pres">
      <dgm:prSet presAssocID="{98A5F4E2-E5B3-4618-BCDF-F247B7B8C28D}" presName="child1Text" presStyleLbl="bgAcc1" presStyleIdx="0" presStyleCnt="4">
        <dgm:presLayoutVars>
          <dgm:bulletEnabled val="1"/>
        </dgm:presLayoutVars>
      </dgm:prSet>
      <dgm:spPr/>
    </dgm:pt>
    <dgm:pt modelId="{62062518-A986-475A-8051-DC64E721A1EB}" type="pres">
      <dgm:prSet presAssocID="{98A5F4E2-E5B3-4618-BCDF-F247B7B8C28D}" presName="child2group" presStyleCnt="0"/>
      <dgm:spPr/>
    </dgm:pt>
    <dgm:pt modelId="{ADD53FD7-C7D8-4AB0-A41E-B30693D55AA9}" type="pres">
      <dgm:prSet presAssocID="{98A5F4E2-E5B3-4618-BCDF-F247B7B8C28D}" presName="child2" presStyleLbl="bgAcc1" presStyleIdx="1" presStyleCnt="4"/>
      <dgm:spPr/>
    </dgm:pt>
    <dgm:pt modelId="{2EB7EFB3-ED2E-47AB-9284-3CBB48BD8F21}" type="pres">
      <dgm:prSet presAssocID="{98A5F4E2-E5B3-4618-BCDF-F247B7B8C28D}" presName="child2Text" presStyleLbl="bgAcc1" presStyleIdx="1" presStyleCnt="4">
        <dgm:presLayoutVars>
          <dgm:bulletEnabled val="1"/>
        </dgm:presLayoutVars>
      </dgm:prSet>
      <dgm:spPr/>
    </dgm:pt>
    <dgm:pt modelId="{A67FBCDA-DCE1-47C1-99E4-FCC8071228EA}" type="pres">
      <dgm:prSet presAssocID="{98A5F4E2-E5B3-4618-BCDF-F247B7B8C28D}" presName="child3group" presStyleCnt="0"/>
      <dgm:spPr/>
    </dgm:pt>
    <dgm:pt modelId="{C318210E-C12A-46A7-ABF7-6FCDEB0A30CC}" type="pres">
      <dgm:prSet presAssocID="{98A5F4E2-E5B3-4618-BCDF-F247B7B8C28D}" presName="child3" presStyleLbl="bgAcc1" presStyleIdx="2" presStyleCnt="4" custLinFactNeighborY="1197"/>
      <dgm:spPr/>
    </dgm:pt>
    <dgm:pt modelId="{EBB4128A-652E-477D-9529-3B2CB0150977}" type="pres">
      <dgm:prSet presAssocID="{98A5F4E2-E5B3-4618-BCDF-F247B7B8C28D}" presName="child3Text" presStyleLbl="bgAcc1" presStyleIdx="2" presStyleCnt="4">
        <dgm:presLayoutVars>
          <dgm:bulletEnabled val="1"/>
        </dgm:presLayoutVars>
      </dgm:prSet>
      <dgm:spPr/>
    </dgm:pt>
    <dgm:pt modelId="{8FE36AC6-CA8F-4DFC-8FA7-C41DC1908886}" type="pres">
      <dgm:prSet presAssocID="{98A5F4E2-E5B3-4618-BCDF-F247B7B8C28D}" presName="child4group" presStyleCnt="0"/>
      <dgm:spPr/>
    </dgm:pt>
    <dgm:pt modelId="{96BF59B4-A79D-4CE9-B32D-9E841830A6E9}" type="pres">
      <dgm:prSet presAssocID="{98A5F4E2-E5B3-4618-BCDF-F247B7B8C28D}" presName="child4" presStyleLbl="bgAcc1" presStyleIdx="3" presStyleCnt="4"/>
      <dgm:spPr/>
    </dgm:pt>
    <dgm:pt modelId="{4778FFAC-60B1-4989-80EB-D5865D3B2BFD}" type="pres">
      <dgm:prSet presAssocID="{98A5F4E2-E5B3-4618-BCDF-F247B7B8C28D}" presName="child4Text" presStyleLbl="bgAcc1" presStyleIdx="3" presStyleCnt="4">
        <dgm:presLayoutVars>
          <dgm:bulletEnabled val="1"/>
        </dgm:presLayoutVars>
      </dgm:prSet>
      <dgm:spPr/>
    </dgm:pt>
    <dgm:pt modelId="{8EDF0D80-FE5E-4ED1-865F-DDEA28028B9E}" type="pres">
      <dgm:prSet presAssocID="{98A5F4E2-E5B3-4618-BCDF-F247B7B8C28D}" presName="childPlaceholder" presStyleCnt="0"/>
      <dgm:spPr/>
    </dgm:pt>
    <dgm:pt modelId="{AF30C3A8-2B58-43ED-B9EE-442F7016538A}" type="pres">
      <dgm:prSet presAssocID="{98A5F4E2-E5B3-4618-BCDF-F247B7B8C28D}" presName="circle" presStyleCnt="0"/>
      <dgm:spPr/>
    </dgm:pt>
    <dgm:pt modelId="{43EADD7A-7332-42B7-9C63-5EE255C961B9}" type="pres">
      <dgm:prSet presAssocID="{98A5F4E2-E5B3-4618-BCDF-F247B7B8C28D}" presName="quadrant1" presStyleLbl="node1" presStyleIdx="0" presStyleCnt="4" custLinFactNeighborX="-14556" custLinFactNeighborY="-12456">
        <dgm:presLayoutVars>
          <dgm:chMax val="1"/>
          <dgm:bulletEnabled val="1"/>
        </dgm:presLayoutVars>
      </dgm:prSet>
      <dgm:spPr/>
    </dgm:pt>
    <dgm:pt modelId="{28C8E704-841D-4416-9EF3-EBA7E2CECE70}" type="pres">
      <dgm:prSet presAssocID="{98A5F4E2-E5B3-4618-BCDF-F247B7B8C28D}" presName="quadrant2" presStyleLbl="node1" presStyleIdx="1" presStyleCnt="4" custLinFactNeighborX="-5028" custLinFactNeighborY="3591">
        <dgm:presLayoutVars>
          <dgm:chMax val="1"/>
          <dgm:bulletEnabled val="1"/>
        </dgm:presLayoutVars>
      </dgm:prSet>
      <dgm:spPr/>
    </dgm:pt>
    <dgm:pt modelId="{F068CD17-4024-40CA-A2A0-EAA086C74935}" type="pres">
      <dgm:prSet presAssocID="{98A5F4E2-E5B3-4618-BCDF-F247B7B8C28D}" presName="quadrant3" presStyleLbl="node1" presStyleIdx="2" presStyleCnt="4" custLinFactNeighborX="5294" custLinFactNeighborY="6542">
        <dgm:presLayoutVars>
          <dgm:chMax val="1"/>
          <dgm:bulletEnabled val="1"/>
        </dgm:presLayoutVars>
      </dgm:prSet>
      <dgm:spPr/>
    </dgm:pt>
    <dgm:pt modelId="{F9944A69-E8A2-48B6-92D0-C20CDE97817F}" type="pres">
      <dgm:prSet presAssocID="{98A5F4E2-E5B3-4618-BCDF-F247B7B8C28D}" presName="quadrant4" presStyleLbl="node1" presStyleIdx="3" presStyleCnt="4" custLinFactNeighborX="2155" custLinFactNeighborY="-5028">
        <dgm:presLayoutVars>
          <dgm:chMax val="1"/>
          <dgm:bulletEnabled val="1"/>
        </dgm:presLayoutVars>
      </dgm:prSet>
      <dgm:spPr/>
    </dgm:pt>
    <dgm:pt modelId="{A0927CDA-B616-40CC-BDFA-E4A93D52A7DE}" type="pres">
      <dgm:prSet presAssocID="{98A5F4E2-E5B3-4618-BCDF-F247B7B8C28D}" presName="quadrantPlaceholder" presStyleCnt="0"/>
      <dgm:spPr/>
    </dgm:pt>
    <dgm:pt modelId="{4969B5B4-F342-4A88-844D-D31ABE45B74D}" type="pres">
      <dgm:prSet presAssocID="{98A5F4E2-E5B3-4618-BCDF-F247B7B8C28D}" presName="center1" presStyleLbl="fgShp" presStyleIdx="0" presStyleCnt="2"/>
      <dgm:spPr/>
    </dgm:pt>
    <dgm:pt modelId="{53028CE7-3313-4650-A963-86981E9EDAF6}" type="pres">
      <dgm:prSet presAssocID="{98A5F4E2-E5B3-4618-BCDF-F247B7B8C28D}" presName="center2" presStyleLbl="fgShp" presStyleIdx="1" presStyleCnt="2"/>
      <dgm:spPr/>
    </dgm:pt>
  </dgm:ptLst>
  <dgm:cxnLst>
    <dgm:cxn modelId="{A969BD07-C081-4B55-815B-569994929BF5}" srcId="{98A5F4E2-E5B3-4618-BCDF-F247B7B8C28D}" destId="{FEF2C75E-6DBD-472F-9EF8-2571D4E4FCDB}" srcOrd="0" destOrd="0" parTransId="{5C7FCE2B-254B-4A39-ADCE-688989989AC2}" sibTransId="{82137107-9B7B-488D-B743-C9F24BDB8E13}"/>
    <dgm:cxn modelId="{253DEC2B-1F4A-4A8F-8EB8-6307C60F947C}" srcId="{E36DA961-712F-475D-AD26-8FE2B4B90E86}" destId="{A3026715-712D-41FC-B1C0-E13569E8ACA2}" srcOrd="0" destOrd="0" parTransId="{EE34F42C-DAED-4A0F-A313-0738DEEC0C11}" sibTransId="{251EF88A-B367-4670-BE12-4601BE13FFAA}"/>
    <dgm:cxn modelId="{BC2A4F5E-39E1-47B6-8624-EBF4A16C2A04}" type="presOf" srcId="{2013D5C4-936C-491B-8380-2D192AE88C08}" destId="{ADD53FD7-C7D8-4AB0-A41E-B30693D55AA9}" srcOrd="0" destOrd="0" presId="urn:microsoft.com/office/officeart/2005/8/layout/cycle4"/>
    <dgm:cxn modelId="{D9CABA61-C5B9-44DF-ABEC-2BB24403BEC2}" type="presOf" srcId="{E7377A9B-73A9-4153-87BE-396FC3C31492}" destId="{C453683B-0C0B-49D6-9229-4986A1C7216A}" srcOrd="0" destOrd="0" presId="urn:microsoft.com/office/officeart/2005/8/layout/cycle4"/>
    <dgm:cxn modelId="{98BFAB43-7FE3-44FC-A486-34CC4A17330B}" srcId="{236A92E8-F70C-49E2-BCA8-C8B50EBF5615}" destId="{2013D5C4-936C-491B-8380-2D192AE88C08}" srcOrd="0" destOrd="0" parTransId="{00F9FA1C-B3A4-4B22-A687-320D1D235C3B}" sibTransId="{AC2F60A4-F79B-414A-A274-BE2A3E6D1D86}"/>
    <dgm:cxn modelId="{0687F646-A6D1-4BFE-9BE1-D33DC2CB5141}" srcId="{98A5F4E2-E5B3-4618-BCDF-F247B7B8C28D}" destId="{E36DA961-712F-475D-AD26-8FE2B4B90E86}" srcOrd="3" destOrd="0" parTransId="{1468E9CA-C5B2-4ADC-8454-8C8783DAD88A}" sibTransId="{49F39BBD-ADE5-49DF-A42C-A6F669DE7E84}"/>
    <dgm:cxn modelId="{48C97471-DBBE-4B43-BF24-ECF079A6C06B}" type="presOf" srcId="{FEF2C75E-6DBD-472F-9EF8-2571D4E4FCDB}" destId="{43EADD7A-7332-42B7-9C63-5EE255C961B9}" srcOrd="0" destOrd="0" presId="urn:microsoft.com/office/officeart/2005/8/layout/cycle4"/>
    <dgm:cxn modelId="{0D482673-35A7-4E5F-BB0D-FC421602398A}" type="presOf" srcId="{E36DA961-712F-475D-AD26-8FE2B4B90E86}" destId="{F9944A69-E8A2-48B6-92D0-C20CDE97817F}" srcOrd="0" destOrd="0" presId="urn:microsoft.com/office/officeart/2005/8/layout/cycle4"/>
    <dgm:cxn modelId="{49370075-5B46-4040-82CA-F869E4BAC37E}" type="presOf" srcId="{A3026715-712D-41FC-B1C0-E13569E8ACA2}" destId="{4778FFAC-60B1-4989-80EB-D5865D3B2BFD}" srcOrd="1" destOrd="0" presId="urn:microsoft.com/office/officeart/2005/8/layout/cycle4"/>
    <dgm:cxn modelId="{EAF4C275-30CE-41D9-A742-52AA7137F3A5}" type="presOf" srcId="{49B730A0-3BE0-4A66-91C0-FA9BE3BAFB70}" destId="{C318210E-C12A-46A7-ABF7-6FCDEB0A30CC}" srcOrd="0" destOrd="0" presId="urn:microsoft.com/office/officeart/2005/8/layout/cycle4"/>
    <dgm:cxn modelId="{5591EF76-0553-4239-8327-02D2438F4C9F}" srcId="{B0528825-492E-49CF-9966-F6B150792C72}" destId="{49B730A0-3BE0-4A66-91C0-FA9BE3BAFB70}" srcOrd="0" destOrd="0" parTransId="{75F973B5-9CAD-4CAB-8309-4C4A72D80909}" sibTransId="{C526C6A5-34B9-4269-833E-AA72BB3E309E}"/>
    <dgm:cxn modelId="{BBE9CB7A-220F-4D1A-8003-9A5C5867429D}" type="presOf" srcId="{236A92E8-F70C-49E2-BCA8-C8B50EBF5615}" destId="{28C8E704-841D-4416-9EF3-EBA7E2CECE70}" srcOrd="0" destOrd="0" presId="urn:microsoft.com/office/officeart/2005/8/layout/cycle4"/>
    <dgm:cxn modelId="{0D3D70A2-A5C6-484C-A121-A9EF963048D4}" srcId="{98A5F4E2-E5B3-4618-BCDF-F247B7B8C28D}" destId="{236A92E8-F70C-49E2-BCA8-C8B50EBF5615}" srcOrd="1" destOrd="0" parTransId="{AE505F66-E6DD-4BD4-A2CD-CBEA035BB3BC}" sibTransId="{1E7FA7B8-14AC-4D67-8D62-D9A82F46471A}"/>
    <dgm:cxn modelId="{0AFD28B2-01C8-458D-AB5F-3679059911E0}" type="presOf" srcId="{E7377A9B-73A9-4153-87BE-396FC3C31492}" destId="{3DAF2FA5-6C92-49E6-93AF-971D872A0B5B}" srcOrd="1" destOrd="0" presId="urn:microsoft.com/office/officeart/2005/8/layout/cycle4"/>
    <dgm:cxn modelId="{AD4DFCB3-FCCA-45B3-BDF5-3BD77BDF7892}" srcId="{98A5F4E2-E5B3-4618-BCDF-F247B7B8C28D}" destId="{B0528825-492E-49CF-9966-F6B150792C72}" srcOrd="2" destOrd="0" parTransId="{A395A557-1418-4FAB-AC93-0635B849C0DB}" sibTransId="{D65DF657-D5D2-4711-B2BB-9E6ED93185F2}"/>
    <dgm:cxn modelId="{B56689BD-DC4A-431C-93D3-DE66B114F03E}" type="presOf" srcId="{A3026715-712D-41FC-B1C0-E13569E8ACA2}" destId="{96BF59B4-A79D-4CE9-B32D-9E841830A6E9}" srcOrd="0" destOrd="0" presId="urn:microsoft.com/office/officeart/2005/8/layout/cycle4"/>
    <dgm:cxn modelId="{EF6511DC-5F67-4045-946D-21F22C97A64D}" type="presOf" srcId="{98A5F4E2-E5B3-4618-BCDF-F247B7B8C28D}" destId="{6E9FC7F9-58FF-4252-AAC7-C59812176BF4}" srcOrd="0" destOrd="0" presId="urn:microsoft.com/office/officeart/2005/8/layout/cycle4"/>
    <dgm:cxn modelId="{D0AB2DE1-585C-4583-94BD-F2D56BD22EFE}" type="presOf" srcId="{49B730A0-3BE0-4A66-91C0-FA9BE3BAFB70}" destId="{EBB4128A-652E-477D-9529-3B2CB0150977}" srcOrd="1" destOrd="0" presId="urn:microsoft.com/office/officeart/2005/8/layout/cycle4"/>
    <dgm:cxn modelId="{38FC8AF4-CC8D-45D7-95DB-532822DCD7AE}" type="presOf" srcId="{B0528825-492E-49CF-9966-F6B150792C72}" destId="{F068CD17-4024-40CA-A2A0-EAA086C74935}" srcOrd="0" destOrd="0" presId="urn:microsoft.com/office/officeart/2005/8/layout/cycle4"/>
    <dgm:cxn modelId="{12FFD4F6-4D5E-4FF6-B535-BF9F0FC88215}" type="presOf" srcId="{2013D5C4-936C-491B-8380-2D192AE88C08}" destId="{2EB7EFB3-ED2E-47AB-9284-3CBB48BD8F21}" srcOrd="1" destOrd="0" presId="urn:microsoft.com/office/officeart/2005/8/layout/cycle4"/>
    <dgm:cxn modelId="{E2BB62FC-03D4-4673-83FC-4789917100E1}" srcId="{FEF2C75E-6DBD-472F-9EF8-2571D4E4FCDB}" destId="{E7377A9B-73A9-4153-87BE-396FC3C31492}" srcOrd="0" destOrd="0" parTransId="{C308F1B9-858B-4640-9470-D00AC4A105EC}" sibTransId="{CAF6ABDA-D4E5-41A7-A163-56EF827D6B41}"/>
    <dgm:cxn modelId="{7BED1366-4061-4478-ADA6-0E41CB23BBC6}" type="presParOf" srcId="{6E9FC7F9-58FF-4252-AAC7-C59812176BF4}" destId="{C054F899-8C37-4693-B884-4AE6EB89C3E1}" srcOrd="0" destOrd="0" presId="urn:microsoft.com/office/officeart/2005/8/layout/cycle4"/>
    <dgm:cxn modelId="{655A742A-9848-4265-8F29-B4CA7DD05680}" type="presParOf" srcId="{C054F899-8C37-4693-B884-4AE6EB89C3E1}" destId="{3C66AFD2-FF70-4680-BBC0-7069DD828886}" srcOrd="0" destOrd="0" presId="urn:microsoft.com/office/officeart/2005/8/layout/cycle4"/>
    <dgm:cxn modelId="{B2AB6CFD-817E-4C45-A46A-9210B20EE779}" type="presParOf" srcId="{3C66AFD2-FF70-4680-BBC0-7069DD828886}" destId="{C453683B-0C0B-49D6-9229-4986A1C7216A}" srcOrd="0" destOrd="0" presId="urn:microsoft.com/office/officeart/2005/8/layout/cycle4"/>
    <dgm:cxn modelId="{821A707F-A03E-4022-BA9F-E8D2EC2263B3}" type="presParOf" srcId="{3C66AFD2-FF70-4680-BBC0-7069DD828886}" destId="{3DAF2FA5-6C92-49E6-93AF-971D872A0B5B}" srcOrd="1" destOrd="0" presId="urn:microsoft.com/office/officeart/2005/8/layout/cycle4"/>
    <dgm:cxn modelId="{103D43D6-8500-4768-8E5F-DDF498A7EC13}" type="presParOf" srcId="{C054F899-8C37-4693-B884-4AE6EB89C3E1}" destId="{62062518-A986-475A-8051-DC64E721A1EB}" srcOrd="1" destOrd="0" presId="urn:microsoft.com/office/officeart/2005/8/layout/cycle4"/>
    <dgm:cxn modelId="{65F4A914-4AE3-4E44-9EBC-88494677521B}" type="presParOf" srcId="{62062518-A986-475A-8051-DC64E721A1EB}" destId="{ADD53FD7-C7D8-4AB0-A41E-B30693D55AA9}" srcOrd="0" destOrd="0" presId="urn:microsoft.com/office/officeart/2005/8/layout/cycle4"/>
    <dgm:cxn modelId="{D8910938-0936-4FD6-816E-EC9F630776BB}" type="presParOf" srcId="{62062518-A986-475A-8051-DC64E721A1EB}" destId="{2EB7EFB3-ED2E-47AB-9284-3CBB48BD8F21}" srcOrd="1" destOrd="0" presId="urn:microsoft.com/office/officeart/2005/8/layout/cycle4"/>
    <dgm:cxn modelId="{A43B071B-98FC-4F05-B6D9-5228DBD35017}" type="presParOf" srcId="{C054F899-8C37-4693-B884-4AE6EB89C3E1}" destId="{A67FBCDA-DCE1-47C1-99E4-FCC8071228EA}" srcOrd="2" destOrd="0" presId="urn:microsoft.com/office/officeart/2005/8/layout/cycle4"/>
    <dgm:cxn modelId="{77ECE60D-67F3-4FB6-A2A2-AC5DD39312D5}" type="presParOf" srcId="{A67FBCDA-DCE1-47C1-99E4-FCC8071228EA}" destId="{C318210E-C12A-46A7-ABF7-6FCDEB0A30CC}" srcOrd="0" destOrd="0" presId="urn:microsoft.com/office/officeart/2005/8/layout/cycle4"/>
    <dgm:cxn modelId="{788B0CF9-0C93-4BBD-90EB-7EFF24DC24D8}" type="presParOf" srcId="{A67FBCDA-DCE1-47C1-99E4-FCC8071228EA}" destId="{EBB4128A-652E-477D-9529-3B2CB0150977}" srcOrd="1" destOrd="0" presId="urn:microsoft.com/office/officeart/2005/8/layout/cycle4"/>
    <dgm:cxn modelId="{55CB3F52-ACC4-4C58-BBFA-267589518E58}" type="presParOf" srcId="{C054F899-8C37-4693-B884-4AE6EB89C3E1}" destId="{8FE36AC6-CA8F-4DFC-8FA7-C41DC1908886}" srcOrd="3" destOrd="0" presId="urn:microsoft.com/office/officeart/2005/8/layout/cycle4"/>
    <dgm:cxn modelId="{9601FCE6-39C9-443B-B0D6-582E1D3E15B3}" type="presParOf" srcId="{8FE36AC6-CA8F-4DFC-8FA7-C41DC1908886}" destId="{96BF59B4-A79D-4CE9-B32D-9E841830A6E9}" srcOrd="0" destOrd="0" presId="urn:microsoft.com/office/officeart/2005/8/layout/cycle4"/>
    <dgm:cxn modelId="{9F8C9321-C2A6-46CF-8F81-0B06CC152F9D}" type="presParOf" srcId="{8FE36AC6-CA8F-4DFC-8FA7-C41DC1908886}" destId="{4778FFAC-60B1-4989-80EB-D5865D3B2BFD}" srcOrd="1" destOrd="0" presId="urn:microsoft.com/office/officeart/2005/8/layout/cycle4"/>
    <dgm:cxn modelId="{F89708C7-1593-437B-9F5C-BA78C9774FD8}" type="presParOf" srcId="{C054F899-8C37-4693-B884-4AE6EB89C3E1}" destId="{8EDF0D80-FE5E-4ED1-865F-DDEA28028B9E}" srcOrd="4" destOrd="0" presId="urn:microsoft.com/office/officeart/2005/8/layout/cycle4"/>
    <dgm:cxn modelId="{82AA6EF0-D5F3-4D90-9648-FB1E80C5456C}" type="presParOf" srcId="{6E9FC7F9-58FF-4252-AAC7-C59812176BF4}" destId="{AF30C3A8-2B58-43ED-B9EE-442F7016538A}" srcOrd="1" destOrd="0" presId="urn:microsoft.com/office/officeart/2005/8/layout/cycle4"/>
    <dgm:cxn modelId="{1D7BCE51-3F3A-4871-9145-DA56C9D3488A}" type="presParOf" srcId="{AF30C3A8-2B58-43ED-B9EE-442F7016538A}" destId="{43EADD7A-7332-42B7-9C63-5EE255C961B9}" srcOrd="0" destOrd="0" presId="urn:microsoft.com/office/officeart/2005/8/layout/cycle4"/>
    <dgm:cxn modelId="{28F19595-C54E-47CA-9CBD-DAD667AE2CE2}" type="presParOf" srcId="{AF30C3A8-2B58-43ED-B9EE-442F7016538A}" destId="{28C8E704-841D-4416-9EF3-EBA7E2CECE70}" srcOrd="1" destOrd="0" presId="urn:microsoft.com/office/officeart/2005/8/layout/cycle4"/>
    <dgm:cxn modelId="{C6F7B964-9F80-4B55-979F-A3A93A73FA4F}" type="presParOf" srcId="{AF30C3A8-2B58-43ED-B9EE-442F7016538A}" destId="{F068CD17-4024-40CA-A2A0-EAA086C74935}" srcOrd="2" destOrd="0" presId="urn:microsoft.com/office/officeart/2005/8/layout/cycle4"/>
    <dgm:cxn modelId="{1E8131D0-C133-4DD7-82EC-30CA37D13995}" type="presParOf" srcId="{AF30C3A8-2B58-43ED-B9EE-442F7016538A}" destId="{F9944A69-E8A2-48B6-92D0-C20CDE97817F}" srcOrd="3" destOrd="0" presId="urn:microsoft.com/office/officeart/2005/8/layout/cycle4"/>
    <dgm:cxn modelId="{42F5ECA8-000D-4D95-8AD6-31B9513F7B7E}" type="presParOf" srcId="{AF30C3A8-2B58-43ED-B9EE-442F7016538A}" destId="{A0927CDA-B616-40CC-BDFA-E4A93D52A7DE}" srcOrd="4" destOrd="0" presId="urn:microsoft.com/office/officeart/2005/8/layout/cycle4"/>
    <dgm:cxn modelId="{CFB2F411-67A1-4EDC-9024-5FAF33B9D127}" type="presParOf" srcId="{6E9FC7F9-58FF-4252-AAC7-C59812176BF4}" destId="{4969B5B4-F342-4A88-844D-D31ABE45B74D}" srcOrd="2" destOrd="0" presId="urn:microsoft.com/office/officeart/2005/8/layout/cycle4"/>
    <dgm:cxn modelId="{979FED25-586B-47EE-A12B-15212A9676E4}" type="presParOf" srcId="{6E9FC7F9-58FF-4252-AAC7-C59812176BF4}" destId="{53028CE7-3313-4650-A963-86981E9EDAF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80B7F-31C0-459E-8012-DA6900E67BEE}">
      <dsp:nvSpPr>
        <dsp:cNvPr id="0" name=""/>
        <dsp:cNvSpPr/>
      </dsp:nvSpPr>
      <dsp:spPr>
        <a:xfrm>
          <a:off x="3953" y="409303"/>
          <a:ext cx="2377306" cy="8337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A media company</a:t>
          </a:r>
          <a:endParaRPr lang="en-US" sz="2300" kern="1200" dirty="0"/>
        </a:p>
      </dsp:txBody>
      <dsp:txXfrm>
        <a:off x="3953" y="409303"/>
        <a:ext cx="2377306" cy="833710"/>
      </dsp:txXfrm>
    </dsp:sp>
    <dsp:sp modelId="{02C61AE4-BC65-40C2-8C95-3A61161B9170}">
      <dsp:nvSpPr>
        <dsp:cNvPr id="0" name=""/>
        <dsp:cNvSpPr/>
      </dsp:nvSpPr>
      <dsp:spPr>
        <a:xfrm>
          <a:off x="3953" y="1243013"/>
          <a:ext cx="2377306" cy="26990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b="0" i="0" kern="1200" dirty="0"/>
            <a:t>Email sign-up modals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b="0" i="0" kern="1200" dirty="0"/>
            <a:t>Recommended content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b="0" i="0" kern="1200" dirty="0"/>
            <a:t>Social sharing buttons</a:t>
          </a:r>
          <a:endParaRPr lang="en-US" sz="2300" kern="1200" dirty="0"/>
        </a:p>
      </dsp:txBody>
      <dsp:txXfrm>
        <a:off x="3953" y="1243013"/>
        <a:ext cx="2377306" cy="2699021"/>
      </dsp:txXfrm>
    </dsp:sp>
    <dsp:sp modelId="{54BA1170-8884-4437-A1D1-30C0311C2E66}">
      <dsp:nvSpPr>
        <dsp:cNvPr id="0" name=""/>
        <dsp:cNvSpPr/>
      </dsp:nvSpPr>
      <dsp:spPr>
        <a:xfrm>
          <a:off x="2714082" y="409303"/>
          <a:ext cx="2377306" cy="83371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A travel company</a:t>
          </a:r>
          <a:endParaRPr lang="en-US" sz="2300" kern="1200" dirty="0"/>
        </a:p>
      </dsp:txBody>
      <dsp:txXfrm>
        <a:off x="2714082" y="409303"/>
        <a:ext cx="2377306" cy="833710"/>
      </dsp:txXfrm>
    </dsp:sp>
    <dsp:sp modelId="{EF4F7DD7-E179-4A00-8A15-38C7598A1286}">
      <dsp:nvSpPr>
        <dsp:cNvPr id="0" name=""/>
        <dsp:cNvSpPr/>
      </dsp:nvSpPr>
      <dsp:spPr>
        <a:xfrm>
          <a:off x="2714082" y="1243013"/>
          <a:ext cx="2377306" cy="269902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b="0" i="0" kern="1200" dirty="0"/>
            <a:t>Homepage search modals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b="0" i="0" kern="1200" dirty="0"/>
            <a:t>Search results page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b="0" i="0" kern="1200" dirty="0"/>
            <a:t>Ancillary product presentation</a:t>
          </a:r>
          <a:endParaRPr lang="en-US" sz="2300" kern="1200" dirty="0"/>
        </a:p>
      </dsp:txBody>
      <dsp:txXfrm>
        <a:off x="2714082" y="1243013"/>
        <a:ext cx="2377306" cy="2699021"/>
      </dsp:txXfrm>
    </dsp:sp>
    <dsp:sp modelId="{BBA6BF58-1589-45F3-992A-6E3CF6EE5FF1}">
      <dsp:nvSpPr>
        <dsp:cNvPr id="0" name=""/>
        <dsp:cNvSpPr/>
      </dsp:nvSpPr>
      <dsp:spPr>
        <a:xfrm>
          <a:off x="5424211" y="409303"/>
          <a:ext cx="2377306" cy="8337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An e-commerce company</a:t>
          </a:r>
          <a:endParaRPr lang="en-US" sz="2300" kern="1200" dirty="0"/>
        </a:p>
      </dsp:txBody>
      <dsp:txXfrm>
        <a:off x="5424211" y="409303"/>
        <a:ext cx="2377306" cy="833710"/>
      </dsp:txXfrm>
    </dsp:sp>
    <dsp:sp modelId="{77DAEF41-A3F1-44BA-8EF2-7BF149A45788}">
      <dsp:nvSpPr>
        <dsp:cNvPr id="0" name=""/>
        <dsp:cNvSpPr/>
      </dsp:nvSpPr>
      <dsp:spPr>
        <a:xfrm>
          <a:off x="5424211" y="1243013"/>
          <a:ext cx="2377306" cy="269902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b="0" i="0" kern="1200" dirty="0"/>
            <a:t>Homepage promotions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b="0" i="0" kern="1200"/>
            <a:t>Navigation elements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b="0" i="0" kern="1200" dirty="0"/>
            <a:t>Checkout funnel components</a:t>
          </a:r>
          <a:endParaRPr lang="en-US" sz="2300" kern="1200" dirty="0"/>
        </a:p>
      </dsp:txBody>
      <dsp:txXfrm>
        <a:off x="5424211" y="1243013"/>
        <a:ext cx="2377306" cy="2699021"/>
      </dsp:txXfrm>
    </dsp:sp>
    <dsp:sp modelId="{60133C66-1A71-42C4-94B1-657E8B3B5337}">
      <dsp:nvSpPr>
        <dsp:cNvPr id="0" name=""/>
        <dsp:cNvSpPr/>
      </dsp:nvSpPr>
      <dsp:spPr>
        <a:xfrm>
          <a:off x="8134340" y="409303"/>
          <a:ext cx="2377306" cy="8337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A technology company </a:t>
          </a:r>
          <a:endParaRPr lang="en-US" sz="2300" kern="1200" dirty="0"/>
        </a:p>
      </dsp:txBody>
      <dsp:txXfrm>
        <a:off x="8134340" y="409303"/>
        <a:ext cx="2377306" cy="833710"/>
      </dsp:txXfrm>
    </dsp:sp>
    <dsp:sp modelId="{2185548F-958B-474B-9CE2-61DF46D5715D}">
      <dsp:nvSpPr>
        <dsp:cNvPr id="0" name=""/>
        <dsp:cNvSpPr/>
      </dsp:nvSpPr>
      <dsp:spPr>
        <a:xfrm>
          <a:off x="8134340" y="1243013"/>
          <a:ext cx="2377306" cy="269902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b="0" i="0" kern="1200" dirty="0"/>
            <a:t>Lead form components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b="0" i="0" kern="1200" dirty="0"/>
            <a:t>Free trial signup flow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b="0" i="0" kern="1200" dirty="0"/>
            <a:t>Homepage messaging and call to action</a:t>
          </a:r>
          <a:endParaRPr lang="en-US" sz="2300" kern="1200" dirty="0"/>
        </a:p>
      </dsp:txBody>
      <dsp:txXfrm>
        <a:off x="8134340" y="1243013"/>
        <a:ext cx="2377306" cy="26990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A7521-8FC3-43B0-94CD-76368C46485D}">
      <dsp:nvSpPr>
        <dsp:cNvPr id="0" name=""/>
        <dsp:cNvSpPr/>
      </dsp:nvSpPr>
      <dsp:spPr>
        <a:xfrm>
          <a:off x="0" y="434873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BC42CC-512B-423D-B84B-0DD8A62094C3}">
      <dsp:nvSpPr>
        <dsp:cNvPr id="0" name=""/>
        <dsp:cNvSpPr/>
      </dsp:nvSpPr>
      <dsp:spPr>
        <a:xfrm>
          <a:off x="0" y="3802211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CF320-5666-4F44-AD98-BB1D8182950D}">
      <dsp:nvSpPr>
        <dsp:cNvPr id="0" name=""/>
        <dsp:cNvSpPr/>
      </dsp:nvSpPr>
      <dsp:spPr>
        <a:xfrm>
          <a:off x="0" y="3255693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9EA6A-95EC-455D-9182-1729B189E591}">
      <dsp:nvSpPr>
        <dsp:cNvPr id="0" name=""/>
        <dsp:cNvSpPr/>
      </dsp:nvSpPr>
      <dsp:spPr>
        <a:xfrm>
          <a:off x="0" y="2709175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82080-CCD2-47FC-A3A6-138856AC32E4}">
      <dsp:nvSpPr>
        <dsp:cNvPr id="0" name=""/>
        <dsp:cNvSpPr/>
      </dsp:nvSpPr>
      <dsp:spPr>
        <a:xfrm>
          <a:off x="0" y="2162656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48559-A1E9-453E-B46D-C452920EDB7C}">
      <dsp:nvSpPr>
        <dsp:cNvPr id="0" name=""/>
        <dsp:cNvSpPr/>
      </dsp:nvSpPr>
      <dsp:spPr>
        <a:xfrm>
          <a:off x="0" y="1616138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1FD00-9286-4CE2-824F-50DF950263B3}">
      <dsp:nvSpPr>
        <dsp:cNvPr id="0" name=""/>
        <dsp:cNvSpPr/>
      </dsp:nvSpPr>
      <dsp:spPr>
        <a:xfrm>
          <a:off x="0" y="1069619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7C50F-F0A7-407A-926F-FE891B514114}">
      <dsp:nvSpPr>
        <dsp:cNvPr id="0" name=""/>
        <dsp:cNvSpPr/>
      </dsp:nvSpPr>
      <dsp:spPr>
        <a:xfrm>
          <a:off x="0" y="523101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8FEBBD-B624-4FC2-A298-7D2A17E572E2}">
      <dsp:nvSpPr>
        <dsp:cNvPr id="0" name=""/>
        <dsp:cNvSpPr/>
      </dsp:nvSpPr>
      <dsp:spPr>
        <a:xfrm>
          <a:off x="2734055" y="2607"/>
          <a:ext cx="7781544" cy="520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direct visitors, search visitors, referral visitors </a:t>
          </a:r>
        </a:p>
      </dsp:txBody>
      <dsp:txXfrm>
        <a:off x="2734055" y="2607"/>
        <a:ext cx="7781544" cy="520493"/>
      </dsp:txXfrm>
    </dsp:sp>
    <dsp:sp modelId="{C2DE4262-B98C-484B-BE30-99D130180C5E}">
      <dsp:nvSpPr>
        <dsp:cNvPr id="0" name=""/>
        <dsp:cNvSpPr/>
      </dsp:nvSpPr>
      <dsp:spPr>
        <a:xfrm>
          <a:off x="0" y="2607"/>
          <a:ext cx="2734056" cy="520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Traffic source</a:t>
          </a:r>
        </a:p>
      </dsp:txBody>
      <dsp:txXfrm>
        <a:off x="25413" y="28020"/>
        <a:ext cx="2683230" cy="495080"/>
      </dsp:txXfrm>
    </dsp:sp>
    <dsp:sp modelId="{23337C31-7D00-4146-8BB4-8B533556B6F6}">
      <dsp:nvSpPr>
        <dsp:cNvPr id="0" name=""/>
        <dsp:cNvSpPr/>
      </dsp:nvSpPr>
      <dsp:spPr>
        <a:xfrm>
          <a:off x="2734055" y="549126"/>
          <a:ext cx="7781544" cy="520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isolate the first-time visitors to make strategies</a:t>
          </a:r>
        </a:p>
      </dsp:txBody>
      <dsp:txXfrm>
        <a:off x="2734055" y="549126"/>
        <a:ext cx="7781544" cy="520493"/>
      </dsp:txXfrm>
    </dsp:sp>
    <dsp:sp modelId="{142E04C5-B08E-488D-99C7-C32AA0F57043}">
      <dsp:nvSpPr>
        <dsp:cNvPr id="0" name=""/>
        <dsp:cNvSpPr/>
      </dsp:nvSpPr>
      <dsp:spPr>
        <a:xfrm>
          <a:off x="0" y="549126"/>
          <a:ext cx="2734056" cy="520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New/Unique visitor conversion</a:t>
          </a:r>
        </a:p>
      </dsp:txBody>
      <dsp:txXfrm>
        <a:off x="25413" y="574539"/>
        <a:ext cx="2683230" cy="495080"/>
      </dsp:txXfrm>
    </dsp:sp>
    <dsp:sp modelId="{94EFDFDA-4FF5-4AC8-A2E9-DA4550A33820}">
      <dsp:nvSpPr>
        <dsp:cNvPr id="0" name=""/>
        <dsp:cNvSpPr/>
      </dsp:nvSpPr>
      <dsp:spPr>
        <a:xfrm>
          <a:off x="2734055" y="1095644"/>
          <a:ext cx="7781544" cy="520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isolate the first-time visitors to make strategies</a:t>
          </a:r>
        </a:p>
      </dsp:txBody>
      <dsp:txXfrm>
        <a:off x="2734055" y="1095644"/>
        <a:ext cx="7781544" cy="520493"/>
      </dsp:txXfrm>
    </dsp:sp>
    <dsp:sp modelId="{7974FFE9-66CF-45BB-BA37-6FE8FD9ED124}">
      <dsp:nvSpPr>
        <dsp:cNvPr id="0" name=""/>
        <dsp:cNvSpPr/>
      </dsp:nvSpPr>
      <dsp:spPr>
        <a:xfrm>
          <a:off x="0" y="1095644"/>
          <a:ext cx="2734056" cy="520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New/Unique visitor conversion</a:t>
          </a:r>
        </a:p>
      </dsp:txBody>
      <dsp:txXfrm>
        <a:off x="25413" y="1121057"/>
        <a:ext cx="2683230" cy="495080"/>
      </dsp:txXfrm>
    </dsp:sp>
    <dsp:sp modelId="{DA3927BC-C23D-4D37-A40F-CCDE562889BC}">
      <dsp:nvSpPr>
        <dsp:cNvPr id="0" name=""/>
        <dsp:cNvSpPr/>
      </dsp:nvSpPr>
      <dsp:spPr>
        <a:xfrm>
          <a:off x="2734055" y="1642162"/>
          <a:ext cx="7781544" cy="520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kern="1200"/>
            <a:t>why return, and what they did not convert in first time</a:t>
          </a:r>
          <a:endParaRPr lang="en-US" sz="1600" kern="1200" dirty="0"/>
        </a:p>
      </dsp:txBody>
      <dsp:txXfrm>
        <a:off x="2734055" y="1642162"/>
        <a:ext cx="7781544" cy="520493"/>
      </dsp:txXfrm>
    </dsp:sp>
    <dsp:sp modelId="{04DD5626-2821-471E-9DD3-79E265F9CC59}">
      <dsp:nvSpPr>
        <dsp:cNvPr id="0" name=""/>
        <dsp:cNvSpPr/>
      </dsp:nvSpPr>
      <dsp:spPr>
        <a:xfrm>
          <a:off x="0" y="1642162"/>
          <a:ext cx="2734056" cy="520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Return visitor conversion</a:t>
          </a:r>
        </a:p>
      </dsp:txBody>
      <dsp:txXfrm>
        <a:off x="25413" y="1667575"/>
        <a:ext cx="2683230" cy="495080"/>
      </dsp:txXfrm>
    </dsp:sp>
    <dsp:sp modelId="{7FB68C36-69DC-427C-9932-AEE0ECC48794}">
      <dsp:nvSpPr>
        <dsp:cNvPr id="0" name=""/>
        <dsp:cNvSpPr/>
      </dsp:nvSpPr>
      <dsp:spPr>
        <a:xfrm>
          <a:off x="2734055" y="2188681"/>
          <a:ext cx="7781544" cy="520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time spend, comments made</a:t>
          </a:r>
        </a:p>
      </dsp:txBody>
      <dsp:txXfrm>
        <a:off x="2734055" y="2188681"/>
        <a:ext cx="7781544" cy="520493"/>
      </dsp:txXfrm>
    </dsp:sp>
    <dsp:sp modelId="{E597E4AA-3DB5-42FB-8715-91EEFE822FAB}">
      <dsp:nvSpPr>
        <dsp:cNvPr id="0" name=""/>
        <dsp:cNvSpPr/>
      </dsp:nvSpPr>
      <dsp:spPr>
        <a:xfrm>
          <a:off x="0" y="2188681"/>
          <a:ext cx="2734056" cy="520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Interactions per visit</a:t>
          </a:r>
        </a:p>
      </dsp:txBody>
      <dsp:txXfrm>
        <a:off x="25413" y="2214094"/>
        <a:ext cx="2683230" cy="495080"/>
      </dsp:txXfrm>
    </dsp:sp>
    <dsp:sp modelId="{3D309333-C19C-45D9-A38A-AAADB50006A7}">
      <dsp:nvSpPr>
        <dsp:cNvPr id="0" name=""/>
        <dsp:cNvSpPr/>
      </dsp:nvSpPr>
      <dsp:spPr>
        <a:xfrm>
          <a:off x="2734055" y="2735199"/>
          <a:ext cx="7781544" cy="520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cost of experiments</a:t>
          </a:r>
        </a:p>
      </dsp:txBody>
      <dsp:txXfrm>
        <a:off x="2734055" y="2735199"/>
        <a:ext cx="7781544" cy="520493"/>
      </dsp:txXfrm>
    </dsp:sp>
    <dsp:sp modelId="{67F6540A-7DB0-4D7F-A023-AE4F47BBCF70}">
      <dsp:nvSpPr>
        <dsp:cNvPr id="0" name=""/>
        <dsp:cNvSpPr/>
      </dsp:nvSpPr>
      <dsp:spPr>
        <a:xfrm>
          <a:off x="0" y="2735199"/>
          <a:ext cx="2734056" cy="520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Cost per conversion</a:t>
          </a:r>
        </a:p>
      </dsp:txBody>
      <dsp:txXfrm>
        <a:off x="25413" y="2760612"/>
        <a:ext cx="2683230" cy="495080"/>
      </dsp:txXfrm>
    </dsp:sp>
    <dsp:sp modelId="{C8D4F3D6-1C65-4CD9-8381-B6B26FF20E2D}">
      <dsp:nvSpPr>
        <dsp:cNvPr id="0" name=""/>
        <dsp:cNvSpPr/>
      </dsp:nvSpPr>
      <dsp:spPr>
        <a:xfrm>
          <a:off x="2734055" y="3281718"/>
          <a:ext cx="7781544" cy="520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rate at which new visitors visit your site and immediately click away without doing anything</a:t>
          </a:r>
        </a:p>
      </dsp:txBody>
      <dsp:txXfrm>
        <a:off x="2734055" y="3281718"/>
        <a:ext cx="7781544" cy="520493"/>
      </dsp:txXfrm>
    </dsp:sp>
    <dsp:sp modelId="{FDB81B1F-F355-4183-AE5E-E1A425EE5A69}">
      <dsp:nvSpPr>
        <dsp:cNvPr id="0" name=""/>
        <dsp:cNvSpPr/>
      </dsp:nvSpPr>
      <dsp:spPr>
        <a:xfrm>
          <a:off x="0" y="3281718"/>
          <a:ext cx="2734056" cy="520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Bounce rate</a:t>
          </a:r>
        </a:p>
      </dsp:txBody>
      <dsp:txXfrm>
        <a:off x="25413" y="3307131"/>
        <a:ext cx="2683230" cy="495080"/>
      </dsp:txXfrm>
    </dsp:sp>
    <dsp:sp modelId="{E1BD56DE-7156-4A7F-AD3B-2031409E0854}">
      <dsp:nvSpPr>
        <dsp:cNvPr id="0" name=""/>
        <dsp:cNvSpPr/>
      </dsp:nvSpPr>
      <dsp:spPr>
        <a:xfrm>
          <a:off x="2734055" y="3828236"/>
          <a:ext cx="7781544" cy="520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examines people who get off your landing page to explore your site further. You’ve piqued their interest and they want to read more</a:t>
          </a:r>
        </a:p>
      </dsp:txBody>
      <dsp:txXfrm>
        <a:off x="2734055" y="3828236"/>
        <a:ext cx="7781544" cy="520493"/>
      </dsp:txXfrm>
    </dsp:sp>
    <dsp:sp modelId="{36C307D7-CF26-4D29-B3AF-8B0B06902913}">
      <dsp:nvSpPr>
        <dsp:cNvPr id="0" name=""/>
        <dsp:cNvSpPr/>
      </dsp:nvSpPr>
      <dsp:spPr>
        <a:xfrm>
          <a:off x="0" y="3828236"/>
          <a:ext cx="2734056" cy="520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kern="1200"/>
            <a:t>Exit pages </a:t>
          </a:r>
          <a:endParaRPr lang="en-US" sz="1600" kern="1200" dirty="0"/>
        </a:p>
      </dsp:txBody>
      <dsp:txXfrm>
        <a:off x="25413" y="3853649"/>
        <a:ext cx="2683230" cy="4950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18210E-C12A-46A7-ABF7-6FCDEB0A30CC}">
      <dsp:nvSpPr>
        <dsp:cNvPr id="0" name=""/>
        <dsp:cNvSpPr/>
      </dsp:nvSpPr>
      <dsp:spPr>
        <a:xfrm>
          <a:off x="3244916" y="2831040"/>
          <a:ext cx="1988820" cy="12883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Null is false; do not reject the null</a:t>
          </a:r>
        </a:p>
      </dsp:txBody>
      <dsp:txXfrm>
        <a:off x="3869862" y="3181416"/>
        <a:ext cx="1335574" cy="909628"/>
      </dsp:txXfrm>
    </dsp:sp>
    <dsp:sp modelId="{96BF59B4-A79D-4CE9-B32D-9E841830A6E9}">
      <dsp:nvSpPr>
        <dsp:cNvPr id="0" name=""/>
        <dsp:cNvSpPr/>
      </dsp:nvSpPr>
      <dsp:spPr>
        <a:xfrm>
          <a:off x="0" y="2815619"/>
          <a:ext cx="1988820" cy="12883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Null is true; do not reject the null</a:t>
          </a:r>
        </a:p>
      </dsp:txBody>
      <dsp:txXfrm>
        <a:off x="28300" y="3165995"/>
        <a:ext cx="1335574" cy="909628"/>
      </dsp:txXfrm>
    </dsp:sp>
    <dsp:sp modelId="{ADD53FD7-C7D8-4AB0-A41E-B30693D55AA9}">
      <dsp:nvSpPr>
        <dsp:cNvPr id="0" name=""/>
        <dsp:cNvSpPr/>
      </dsp:nvSpPr>
      <dsp:spPr>
        <a:xfrm>
          <a:off x="3244916" y="77972"/>
          <a:ext cx="1988820" cy="12883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Null is false; reject the null</a:t>
          </a:r>
        </a:p>
      </dsp:txBody>
      <dsp:txXfrm>
        <a:off x="3869862" y="106272"/>
        <a:ext cx="1335574" cy="909628"/>
      </dsp:txXfrm>
    </dsp:sp>
    <dsp:sp modelId="{C453683B-0C0B-49D6-9229-4986A1C7216A}">
      <dsp:nvSpPr>
        <dsp:cNvPr id="0" name=""/>
        <dsp:cNvSpPr/>
      </dsp:nvSpPr>
      <dsp:spPr>
        <a:xfrm>
          <a:off x="0" y="77972"/>
          <a:ext cx="1988820" cy="12883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Null is true; reject the null</a:t>
          </a:r>
        </a:p>
      </dsp:txBody>
      <dsp:txXfrm>
        <a:off x="28300" y="106272"/>
        <a:ext cx="1335574" cy="909628"/>
      </dsp:txXfrm>
    </dsp:sp>
    <dsp:sp modelId="{43EADD7A-7332-42B7-9C63-5EE255C961B9}">
      <dsp:nvSpPr>
        <dsp:cNvPr id="0" name=""/>
        <dsp:cNvSpPr/>
      </dsp:nvSpPr>
      <dsp:spPr>
        <a:xfrm>
          <a:off x="579626" y="90313"/>
          <a:ext cx="1743237" cy="1743237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Type I error</a:t>
          </a:r>
        </a:p>
      </dsp:txBody>
      <dsp:txXfrm>
        <a:off x="1090208" y="600895"/>
        <a:ext cx="1232655" cy="1232655"/>
      </dsp:txXfrm>
    </dsp:sp>
    <dsp:sp modelId="{28C8E704-841D-4416-9EF3-EBA7E2CECE70}">
      <dsp:nvSpPr>
        <dsp:cNvPr id="0" name=""/>
        <dsp:cNvSpPr/>
      </dsp:nvSpPr>
      <dsp:spPr>
        <a:xfrm rot="5400000">
          <a:off x="2569478" y="370051"/>
          <a:ext cx="1743237" cy="1743237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Correct inference</a:t>
          </a:r>
        </a:p>
      </dsp:txBody>
      <dsp:txXfrm rot="-5400000">
        <a:off x="2569478" y="880633"/>
        <a:ext cx="1232655" cy="1232655"/>
      </dsp:txXfrm>
    </dsp:sp>
    <dsp:sp modelId="{F068CD17-4024-40CA-A2A0-EAA086C74935}">
      <dsp:nvSpPr>
        <dsp:cNvPr id="0" name=""/>
        <dsp:cNvSpPr/>
      </dsp:nvSpPr>
      <dsp:spPr>
        <a:xfrm rot="10800000">
          <a:off x="2749414" y="2245250"/>
          <a:ext cx="1743237" cy="1743237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Type II error</a:t>
          </a:r>
        </a:p>
      </dsp:txBody>
      <dsp:txXfrm rot="10800000">
        <a:off x="2749414" y="2245250"/>
        <a:ext cx="1232655" cy="1232655"/>
      </dsp:txXfrm>
    </dsp:sp>
    <dsp:sp modelId="{F9944A69-E8A2-48B6-92D0-C20CDE97817F}">
      <dsp:nvSpPr>
        <dsp:cNvPr id="0" name=""/>
        <dsp:cNvSpPr/>
      </dsp:nvSpPr>
      <dsp:spPr>
        <a:xfrm rot="16200000">
          <a:off x="870938" y="2043557"/>
          <a:ext cx="1743237" cy="1743237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Correct inference</a:t>
          </a:r>
        </a:p>
      </dsp:txBody>
      <dsp:txXfrm rot="5400000">
        <a:off x="1381520" y="2043557"/>
        <a:ext cx="1232655" cy="1232655"/>
      </dsp:txXfrm>
    </dsp:sp>
    <dsp:sp modelId="{4969B5B4-F342-4A88-844D-D31ABE45B74D}">
      <dsp:nvSpPr>
        <dsp:cNvPr id="0" name=""/>
        <dsp:cNvSpPr/>
      </dsp:nvSpPr>
      <dsp:spPr>
        <a:xfrm>
          <a:off x="2315928" y="1728612"/>
          <a:ext cx="601879" cy="52337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28CE7-3313-4650-A963-86981E9EDAF6}">
      <dsp:nvSpPr>
        <dsp:cNvPr id="0" name=""/>
        <dsp:cNvSpPr/>
      </dsp:nvSpPr>
      <dsp:spPr>
        <a:xfrm rot="10800000">
          <a:off x="2315928" y="1929909"/>
          <a:ext cx="601879" cy="52337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956D0-8F77-4023-AE64-B8940022B60E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38CD6-707B-4917-A777-060CA91E4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4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compare two web pages by showing the two variants (let's call them A and B) to similar visitors at the same time. The one that gives a better conversion rate, wins!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38CD6-707B-4917-A777-060CA91E4D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98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38CD6-707B-4917-A777-060CA91E4D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49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38CD6-707B-4917-A777-060CA91E4D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1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38CD6-707B-4917-A777-060CA91E4D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6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38CD6-707B-4917-A777-060CA91E4D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01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38CD6-707B-4917-A777-060CA91E4D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41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38CD6-707B-4917-A777-060CA91E4D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14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38CD6-707B-4917-A777-060CA91E4D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12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38CD6-707B-4917-A777-060CA91E4D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36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38CD6-707B-4917-A777-060CA91E4D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8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1711-860F-40A9-A801-6CA35D21261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0AC5-8D94-47B0-9ED5-C2623E7E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1711-860F-40A9-A801-6CA35D21261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0AC5-8D94-47B0-9ED5-C2623E7E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1711-860F-40A9-A801-6CA35D21261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0AC5-8D94-47B0-9ED5-C2623E7E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1711-860F-40A9-A801-6CA35D21261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0AC5-8D94-47B0-9ED5-C2623E7E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4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1711-860F-40A9-A801-6CA35D21261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0AC5-8D94-47B0-9ED5-C2623E7E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2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1711-860F-40A9-A801-6CA35D21261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0AC5-8D94-47B0-9ED5-C2623E7E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5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1711-860F-40A9-A801-6CA35D21261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0AC5-8D94-47B0-9ED5-C2623E7E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6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1711-860F-40A9-A801-6CA35D21261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0AC5-8D94-47B0-9ED5-C2623E7E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1711-860F-40A9-A801-6CA35D21261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0AC5-8D94-47B0-9ED5-C2623E7E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8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1711-860F-40A9-A801-6CA35D21261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0AC5-8D94-47B0-9ED5-C2623E7E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7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1711-860F-40A9-A801-6CA35D21261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0AC5-8D94-47B0-9ED5-C2623E7E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8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11711-860F-40A9-A801-6CA35D21261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D0AC5-8D94-47B0-9ED5-C2623E7E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0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A/B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2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vs. Frequentist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method is used for point estimate (trend test or comparison). The results are determined by the p-value of the test.  while Bayesian method provide a probability distribution. And thus, frequentist provide the test related to measure of magnitude, but the Bayesian cold not</a:t>
            </a:r>
          </a:p>
          <a:p>
            <a:r>
              <a:rPr lang="en-US" dirty="0"/>
              <a:t> Using an informative prior allows us to alleviate many of the issues that plague classical significance testing( </a:t>
            </a:r>
            <a:r>
              <a:rPr lang="en-US" dirty="0" err="1"/>
              <a:t>eg</a:t>
            </a:r>
            <a:r>
              <a:rPr lang="en-US" dirty="0"/>
              <a:t>. Low base rate problem)</a:t>
            </a:r>
          </a:p>
          <a:p>
            <a:r>
              <a:rPr lang="en-US" dirty="0"/>
              <a:t>Bayesian require to specify the priors and did worse on small data set</a:t>
            </a:r>
          </a:p>
          <a:p>
            <a:r>
              <a:rPr lang="en-US" dirty="0"/>
              <a:t>Bayesian tend to handle biased population distributions better than Gaussian frequentist approaches.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6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evaluate the experiments based on single metric of interest. </a:t>
            </a:r>
          </a:p>
          <a:p>
            <a:r>
              <a:rPr lang="en-US" dirty="0"/>
              <a:t>Study the results in different sub-types, for example, different browsers. Confounders and Simpsons paradox might influence the results. </a:t>
            </a:r>
          </a:p>
          <a:p>
            <a:r>
              <a:rPr lang="en-US" dirty="0"/>
              <a:t>If the results are too good to be true: run A/A test with different splits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9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What is A/B testing?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2078146"/>
            <a:ext cx="5090935" cy="30015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264125"/>
            <a:ext cx="4788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A/B testing (sometimes called split testing) is comparing two versions of a web page to see which one performs better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477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Why should use A/B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2479" cy="4351338"/>
          </a:xfrm>
        </p:spPr>
        <p:txBody>
          <a:bodyPr>
            <a:normAutofit/>
          </a:bodyPr>
          <a:lstStyle/>
          <a:p>
            <a:r>
              <a:rPr lang="en-US"/>
              <a:t>A/B testing allows individuals, teams, and companies to make careful changes to their user experiences while collecting data on the results. </a:t>
            </a:r>
            <a:endParaRPr lang="en-US" dirty="0"/>
          </a:p>
        </p:txBody>
      </p:sp>
      <p:pic>
        <p:nvPicPr>
          <p:cNvPr id="1026" name="Picture 2" descr="A/B Testing Results Over 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725190" cy="372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85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testing examples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9782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242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Conversation metrics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4833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957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determine the sample size?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033222"/>
              </p:ext>
            </p:extLst>
          </p:nvPr>
        </p:nvGraphicFramePr>
        <p:xfrm>
          <a:off x="6653462" y="2045368"/>
          <a:ext cx="5233737" cy="4181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838199" y="1682513"/>
                <a:ext cx="524977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size should be determined by controlling the type I error and power (1- type II error), as well as pre-determined effect size. </a:t>
                </a:r>
              </a:p>
              <a:p>
                <a:r>
                  <a:rPr lang="en-US" dirty="0"/>
                  <a:t>For example, the sample size for a normally distributed test statistics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Where, Z is the z-value; E is effect size, σ is the standard deviation of the test statistics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82513"/>
                <a:ext cx="5249779" cy="4351338"/>
              </a:xfrm>
              <a:prstGeom prst="rect">
                <a:avLst/>
              </a:prstGeom>
              <a:blipFill>
                <a:blip r:embed="rId8"/>
                <a:stretch>
                  <a:fillRect l="-1972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3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cdn-images-1.medium.com/max/1000/0*MlfgRSUftnrPE7w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" r="31197"/>
          <a:stretch/>
        </p:blipFill>
        <p:spPr bwMode="auto">
          <a:xfrm>
            <a:off x="5522495" y="640082"/>
            <a:ext cx="6029842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4656997" cy="1676603"/>
          </a:xfrm>
        </p:spPr>
        <p:txBody>
          <a:bodyPr>
            <a:normAutofit/>
          </a:bodyPr>
          <a:lstStyle/>
          <a:p>
            <a:r>
              <a:rPr lang="en-US" sz="3700" dirty="0"/>
              <a:t>How long the experiment should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4067449" cy="3785419"/>
          </a:xfrm>
        </p:spPr>
        <p:txBody>
          <a:bodyPr>
            <a:normAutofit/>
          </a:bodyPr>
          <a:lstStyle/>
          <a:p>
            <a:r>
              <a:rPr lang="en-US" sz="1800" dirty="0"/>
              <a:t>The treatment effect (delta of treatment) and p-values over time are plotted. </a:t>
            </a:r>
          </a:p>
          <a:p>
            <a:r>
              <a:rPr lang="en-US" sz="1800" dirty="0"/>
              <a:t>Stop when a stable status has arrived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702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dn-images-1.medium.com/max/1000/0*bXK9atg4zQpVBm1C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6" r="2367"/>
          <a:stretch/>
        </p:blipFill>
        <p:spPr bwMode="auto">
          <a:xfrm>
            <a:off x="6090613" y="640082"/>
            <a:ext cx="5461724" cy="55778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Early determination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dirty="0"/>
              <a:t>Dynamic early determination: the threshold should be lower if want to determine earlier. Use simulation varying the parameters like real effects size , variance to control the type I and type II error, and thus determine the earlier stop threshold.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0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004" b="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4" name="AutoShape 2" descr="https://making.lyst.com/images/bayesian-ab-testing/posterior_beta.sv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Bayesian A/B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3655056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The essence of Bayesian methods consists in identifying prior beliefs about what results are likely, and then updating those according to the data we collect.</a:t>
            </a:r>
          </a:p>
          <a:p>
            <a:r>
              <a:rPr lang="en-US" sz="2000" dirty="0"/>
              <a:t>For example, if the base conversion rate is 5%, we want to test whether the new way could improve conversion rate by 10 %</a:t>
            </a:r>
          </a:p>
        </p:txBody>
      </p:sp>
    </p:spTree>
    <p:extLst>
      <p:ext uri="{BB962C8B-B14F-4D97-AF65-F5344CB8AC3E}">
        <p14:creationId xmlns:p14="http://schemas.microsoft.com/office/powerpoint/2010/main" val="375762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5944</TotalTime>
  <Words>634</Words>
  <Application>Microsoft Office PowerPoint</Application>
  <PresentationFormat>Widescreen</PresentationFormat>
  <Paragraphs>80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A/B testing</vt:lpstr>
      <vt:lpstr>What is A/B testing?</vt:lpstr>
      <vt:lpstr>Why should use A/B testing?</vt:lpstr>
      <vt:lpstr>A/B testing examples</vt:lpstr>
      <vt:lpstr>Conversation metrics </vt:lpstr>
      <vt:lpstr>How to determine the sample size? </vt:lpstr>
      <vt:lpstr>How long the experiment should be?</vt:lpstr>
      <vt:lpstr>Early determination </vt:lpstr>
      <vt:lpstr>Bayesian A/B testing </vt:lpstr>
      <vt:lpstr>Bayesian vs. Frequentist</vt:lpstr>
      <vt:lpstr>Understanding 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 testing</dc:title>
  <dc:creator>Yang, Yandan</dc:creator>
  <cp:lastModifiedBy>Yang, Yandan</cp:lastModifiedBy>
  <cp:revision>30</cp:revision>
  <dcterms:created xsi:type="dcterms:W3CDTF">2017-09-28T16:19:53Z</dcterms:created>
  <dcterms:modified xsi:type="dcterms:W3CDTF">2017-10-24T20:16:45Z</dcterms:modified>
</cp:coreProperties>
</file>