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17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06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1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76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53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15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95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01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65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45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02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F1D0-D74D-4FA1-9D1C-0A020EE8C3F6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6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Climate Change Problem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Caroline, Dario, Yoni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27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Climate models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earth based on a grid</a:t>
            </a:r>
          </a:p>
          <a:p>
            <a:r>
              <a:rPr lang="en-GB" dirty="0"/>
              <a:t>Try to model the main physical and chemical processes as best as possible.</a:t>
            </a:r>
          </a:p>
          <a:p>
            <a:r>
              <a:rPr lang="en-GB" dirty="0"/>
              <a:t>3 kinds of uncertainties: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Model uncertainty: Physical processes might not be accurately modelled,…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Scenario uncertainty: Projected Carbon emissions might not realize,…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Initial condition uncertainty: Observations for presence might be missing,… </a:t>
            </a:r>
            <a:endParaRPr lang="de-DE" dirty="0"/>
          </a:p>
          <a:p>
            <a:r>
              <a:rPr lang="en-GB" dirty="0"/>
              <a:t>Scenario uncertainty important for long-term, initial condition uncertainty for short-term, model uncertainty always important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32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ensemble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models, run under different scenarios</a:t>
            </a:r>
          </a:p>
          <a:p>
            <a:r>
              <a:rPr lang="en-GB" dirty="0"/>
              <a:t>Used to get more robust forecasts</a:t>
            </a:r>
          </a:p>
          <a:p>
            <a:r>
              <a:rPr lang="en-GB" dirty="0"/>
              <a:t>Fundamental dilemma: For most statistical inference independence assumptions are used (i.e. confidence interval)</a:t>
            </a:r>
          </a:p>
          <a:p>
            <a:r>
              <a:rPr lang="en-GB" dirty="0"/>
              <a:t>Models are ~1 million lines of code </a:t>
            </a:r>
            <a:r>
              <a:rPr lang="en-GB" dirty="0">
                <a:sym typeface="Wingdings" panose="05000000000000000000" pitchFamily="2" charset="2"/>
              </a:rPr>
              <a:t> reused for new generations from same </a:t>
            </a:r>
            <a:r>
              <a:rPr lang="en-GB" dirty="0" err="1">
                <a:sym typeface="Wingdings" panose="05000000000000000000" pitchFamily="2" charset="2"/>
              </a:rPr>
              <a:t>center</a:t>
            </a:r>
            <a:r>
              <a:rPr lang="en-GB" dirty="0">
                <a:sym typeface="Wingdings" panose="05000000000000000000" pitchFamily="2" charset="2"/>
              </a:rPr>
              <a:t>, or shared within modelling </a:t>
            </a:r>
            <a:r>
              <a:rPr lang="en-GB" dirty="0" err="1">
                <a:sym typeface="Wingdings" panose="05000000000000000000" pitchFamily="2" charset="2"/>
              </a:rPr>
              <a:t>centers</a:t>
            </a:r>
            <a:r>
              <a:rPr lang="en-GB" dirty="0">
                <a:sym typeface="Wingdings" panose="05000000000000000000" pitchFamily="2" charset="2"/>
              </a:rPr>
              <a:t>  clearly not independent</a:t>
            </a:r>
          </a:p>
          <a:p>
            <a:r>
              <a:rPr lang="en-GB" dirty="0">
                <a:sym typeface="Wingdings" panose="05000000000000000000" pitchFamily="2" charset="2"/>
              </a:rPr>
              <a:t>Problem: How to measure “distance” between models?</a:t>
            </a:r>
          </a:p>
          <a:p>
            <a:r>
              <a:rPr lang="en-GB" dirty="0">
                <a:sym typeface="Wingdings" panose="05000000000000000000" pitchFamily="2" charset="2"/>
              </a:rPr>
              <a:t>Idea: STAT 243: General principal component analysis (</a:t>
            </a:r>
            <a:r>
              <a:rPr lang="en-GB" dirty="0" err="1">
                <a:sym typeface="Wingdings" panose="05000000000000000000" pitchFamily="2" charset="2"/>
              </a:rPr>
              <a:t>Knutti</a:t>
            </a:r>
            <a:r>
              <a:rPr lang="en-GB" dirty="0">
                <a:sym typeface="Wingdings" panose="05000000000000000000" pitchFamily="2" charset="2"/>
              </a:rPr>
              <a:t>, 2012)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9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total:17TB, temperature alone 3TB</a:t>
            </a:r>
          </a:p>
          <a:p>
            <a:r>
              <a:rPr lang="en-GB" dirty="0"/>
              <a:t>But: Monthly data smaller (for temperature “only” 250GB) </a:t>
            </a:r>
          </a:p>
          <a:p>
            <a:r>
              <a:rPr lang="en-GB" dirty="0"/>
              <a:t>(this doesn’t need to be presented, but: monthly data in total 6TB)</a:t>
            </a:r>
          </a:p>
          <a:p>
            <a:r>
              <a:rPr lang="en-GB" dirty="0"/>
              <a:t>Note to us: If we only look at formatted data (not native), monthly, for </a:t>
            </a:r>
            <a:r>
              <a:rPr lang="en-GB" dirty="0" err="1"/>
              <a:t>tas</a:t>
            </a:r>
            <a:r>
              <a:rPr lang="en-GB" dirty="0"/>
              <a:t>, </a:t>
            </a:r>
            <a:r>
              <a:rPr lang="en-GB" dirty="0" err="1"/>
              <a:t>tasmax</a:t>
            </a:r>
            <a:r>
              <a:rPr lang="en-GB" dirty="0"/>
              <a:t>, </a:t>
            </a:r>
            <a:r>
              <a:rPr lang="en-GB" dirty="0" err="1"/>
              <a:t>tasmin</a:t>
            </a:r>
            <a:r>
              <a:rPr lang="en-GB" dirty="0"/>
              <a:t> and precipitation (</a:t>
            </a:r>
            <a:r>
              <a:rPr lang="en-GB" dirty="0" err="1"/>
              <a:t>pr</a:t>
            </a:r>
            <a:r>
              <a:rPr lang="en-GB" dirty="0"/>
              <a:t>) the total size is ~250GB </a:t>
            </a:r>
            <a:r>
              <a:rPr lang="en-GB" dirty="0">
                <a:sym typeface="Wingdings" panose="05000000000000000000" pitchFamily="2" charset="2"/>
              </a:rPr>
              <a:t> doable</a:t>
            </a:r>
          </a:p>
          <a:p>
            <a:r>
              <a:rPr lang="en-GB" dirty="0">
                <a:sym typeface="Wingdings" panose="05000000000000000000" pitchFamily="2" charset="2"/>
              </a:rPr>
              <a:t>Where is it from</a:t>
            </a:r>
          </a:p>
          <a:p>
            <a:r>
              <a:rPr lang="en-GB" dirty="0" err="1">
                <a:sym typeface="Wingdings" panose="05000000000000000000" pitchFamily="2" charset="2"/>
              </a:rPr>
              <a:t>Netcdf</a:t>
            </a:r>
            <a:r>
              <a:rPr lang="en-GB" dirty="0">
                <a:sym typeface="Wingdings" panose="05000000000000000000" pitchFamily="2" charset="2"/>
              </a:rPr>
              <a:t> format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02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want to do (insert catchy title)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- Define different metrics to measure distance between models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use </a:t>
            </a:r>
            <a:r>
              <a:rPr lang="en-GB" dirty="0" err="1">
                <a:sym typeface="Wingdings" panose="05000000000000000000" pitchFamily="2" charset="2"/>
              </a:rPr>
              <a:t>euclidian</a:t>
            </a:r>
            <a:r>
              <a:rPr lang="en-GB" dirty="0">
                <a:sym typeface="Wingdings" panose="05000000000000000000" pitchFamily="2" charset="2"/>
              </a:rPr>
              <a:t> distance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Use general principal component analysis to define weight matrices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Find a more sophisticated way of looking at inter-model distances (e.g. Tensor decomposition)</a:t>
            </a:r>
          </a:p>
          <a:p>
            <a:pPr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Change of relationships between models under different scenarios or ensembles</a:t>
            </a:r>
          </a:p>
          <a:p>
            <a:pPr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Finding new ways of visualizing the data and performing EDA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Problems for all approaches: Models are tuned to fit observations well (no organization wants to have an “outlier” model, even though this could prove useful) </a:t>
            </a:r>
          </a:p>
        </p:txBody>
      </p:sp>
    </p:spTree>
    <p:extLst>
      <p:ext uri="{BB962C8B-B14F-4D97-AF65-F5344CB8AC3E}">
        <p14:creationId xmlns:p14="http://schemas.microsoft.com/office/powerpoint/2010/main" val="149378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Current challenges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database that describes the models comprehensively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07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Breitbild</PresentationFormat>
  <Paragraphs>36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</vt:lpstr>
      <vt:lpstr>Climate Change Problem</vt:lpstr>
      <vt:lpstr>Climate models </vt:lpstr>
      <vt:lpstr>Model ensemble </vt:lpstr>
      <vt:lpstr>Data </vt:lpstr>
      <vt:lpstr>What we want to do (insert catchy title)</vt:lpstr>
      <vt:lpstr>Current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Problem</dc:title>
  <dc:creator>Dario Cantore</dc:creator>
  <cp:lastModifiedBy>Dario Cantore</cp:lastModifiedBy>
  <cp:revision>16</cp:revision>
  <dcterms:created xsi:type="dcterms:W3CDTF">2017-02-12T00:54:12Z</dcterms:created>
  <dcterms:modified xsi:type="dcterms:W3CDTF">2017-02-22T03:26:10Z</dcterms:modified>
</cp:coreProperties>
</file>