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5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34706-B414-3A4E-BAC5-C7A71BFB52A1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80342-D16A-074A-B278-316AD378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80342-D16A-074A-B278-316AD3786E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80342-D16A-074A-B278-316AD3786E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5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9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5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F1D0-D74D-4FA1-9D1C-0A020EE8C3F6}" type="datetimeFigureOut">
              <a:rPr lang="de-DE" smtClean="0"/>
              <a:t>22.02.17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7A36-4C82-4863-9F15-B2DFD2B7F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Analysis of Climate Models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Caroline, Dario, Yoni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27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712442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24" y="1027906"/>
            <a:ext cx="7137419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8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have some tool tips for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(if you need them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6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338666"/>
            <a:ext cx="97155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55600"/>
            <a:ext cx="97028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2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without a password!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6" y="1472673"/>
            <a:ext cx="6827900" cy="471681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http://www.linuxproblem.org/art_9.html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71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Climate </a:t>
            </a:r>
            <a:r>
              <a:rPr lang="en-GB" dirty="0" smtClean="0"/>
              <a:t>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 a finite grid over the globe</a:t>
            </a:r>
            <a:endParaRPr lang="en-GB" dirty="0"/>
          </a:p>
          <a:p>
            <a:r>
              <a:rPr lang="en-GB" dirty="0"/>
              <a:t>Try to model the main physical and chemical processes as best as possible</a:t>
            </a:r>
            <a:r>
              <a:rPr lang="en-GB" dirty="0" smtClean="0"/>
              <a:t>.</a:t>
            </a:r>
          </a:p>
          <a:p>
            <a:r>
              <a:rPr lang="en-GB" dirty="0"/>
              <a:t>Models are ~1 million lines of </a:t>
            </a:r>
            <a:r>
              <a:rPr lang="en-GB" dirty="0" smtClean="0"/>
              <a:t>code, made up of interchangeable modules.</a:t>
            </a:r>
          </a:p>
          <a:p>
            <a:r>
              <a:rPr lang="en-GB" dirty="0" smtClean="0"/>
              <a:t>Modules are often reused, swapped around and shared within and between modelling groups/</a:t>
            </a:r>
            <a:r>
              <a:rPr lang="en-GB" dirty="0" err="1" smtClean="0"/>
              <a:t>centers</a:t>
            </a:r>
            <a:r>
              <a:rPr lang="en-GB" dirty="0" smtClean="0"/>
              <a:t>.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Not independent samples from “space of all models”!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3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Data: model output</a:t>
            </a:r>
            <a:r>
              <a:rPr lang="en-GB" dirty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Coupled Model </a:t>
            </a:r>
            <a:r>
              <a:rPr lang="en-US" dirty="0" err="1"/>
              <a:t>Intercomparison</a:t>
            </a:r>
            <a:r>
              <a:rPr lang="en-US" dirty="0"/>
              <a:t> Project </a:t>
            </a:r>
            <a:r>
              <a:rPr lang="en-GB" dirty="0"/>
              <a:t>(CMIP) Phase 5</a:t>
            </a:r>
          </a:p>
          <a:p>
            <a:r>
              <a:rPr lang="en-GB" dirty="0"/>
              <a:t>Hosted on ETH Servers</a:t>
            </a:r>
          </a:p>
          <a:p>
            <a:r>
              <a:rPr lang="en-GB" dirty="0"/>
              <a:t>In total: 17TB, temperature alone 3TB</a:t>
            </a:r>
          </a:p>
          <a:p>
            <a:r>
              <a:rPr lang="en-GB" dirty="0"/>
              <a:t>But: Monthly data smaller (for temperature “only” 250GB) 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Netcdf</a:t>
            </a:r>
            <a:r>
              <a:rPr lang="en-GB" dirty="0">
                <a:sym typeface="Wingdings" panose="05000000000000000000" pitchFamily="2" charset="2"/>
              </a:rPr>
              <a:t> format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0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kinds of uncertainties: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Model uncertainty: </a:t>
            </a:r>
            <a:r>
              <a:rPr lang="en-GB" dirty="0" smtClean="0"/>
              <a:t>simulated physical </a:t>
            </a:r>
            <a:r>
              <a:rPr lang="en-GB" dirty="0"/>
              <a:t>processes </a:t>
            </a:r>
            <a:r>
              <a:rPr lang="en-GB" dirty="0" smtClean="0"/>
              <a:t>are wrong*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Scenario uncertainty: Projected Carbon emissions </a:t>
            </a:r>
            <a:r>
              <a:rPr lang="en-GB" dirty="0" smtClean="0"/>
              <a:t>are wrong*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Initial condition uncertainty: </a:t>
            </a:r>
            <a:r>
              <a:rPr lang="en-GB" dirty="0" smtClean="0"/>
              <a:t>Initial conditions have error/might be missing.</a:t>
            </a:r>
            <a:endParaRPr lang="de-DE" dirty="0"/>
          </a:p>
          <a:p>
            <a:r>
              <a:rPr lang="en-GB" dirty="0"/>
              <a:t>Scenario uncertainty important for long-term, initial condition uncertainty for short-term, model uncertainty always </a:t>
            </a:r>
            <a:r>
              <a:rPr lang="en-GB" dirty="0" smtClean="0"/>
              <a:t>important</a:t>
            </a:r>
          </a:p>
          <a:p>
            <a:r>
              <a:rPr lang="en-GB" dirty="0" smtClean="0"/>
              <a:t>Problem: How do we measure these uncertainties??</a:t>
            </a:r>
            <a:endParaRPr lang="en-GB" dirty="0"/>
          </a:p>
          <a:p>
            <a:r>
              <a:rPr lang="en-US" dirty="0" smtClean="0"/>
              <a:t>Takeaway: be wary of policy based on these model!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*all models are wrong...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7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</a:t>
            </a:r>
            <a:r>
              <a:rPr lang="en-GB" dirty="0" smtClean="0"/>
              <a:t>ensembles</a:t>
            </a:r>
            <a:r>
              <a:rPr lang="en-GB" dirty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 different models under </a:t>
            </a:r>
            <a:r>
              <a:rPr lang="en-GB" dirty="0"/>
              <a:t>different </a:t>
            </a:r>
            <a:r>
              <a:rPr lang="en-GB" dirty="0" smtClean="0"/>
              <a:t>scenarios, and combine their results.</a:t>
            </a:r>
            <a:endParaRPr lang="en-GB" dirty="0"/>
          </a:p>
          <a:p>
            <a:r>
              <a:rPr lang="en-GB" dirty="0"/>
              <a:t>Used to get </a:t>
            </a:r>
            <a:r>
              <a:rPr lang="en-GB" dirty="0" smtClean="0"/>
              <a:t>“more robust” forecasts.</a:t>
            </a:r>
            <a:endParaRPr lang="en-GB" dirty="0"/>
          </a:p>
          <a:p>
            <a:r>
              <a:rPr lang="en-GB" dirty="0"/>
              <a:t>Fundamental dilemma: For most statistical </a:t>
            </a:r>
            <a:r>
              <a:rPr lang="en-GB" dirty="0" smtClean="0"/>
              <a:t>inference, </a:t>
            </a:r>
            <a:r>
              <a:rPr lang="en-GB" dirty="0"/>
              <a:t>independence assumptions are used (i.e. confidence interval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Problem: in lieu of </a:t>
            </a:r>
            <a:r>
              <a:rPr lang="en-GB" dirty="0" err="1" smtClean="0">
                <a:sym typeface="Wingdings" panose="05000000000000000000" pitchFamily="2" charset="2"/>
              </a:rPr>
              <a:t>interdependene</a:t>
            </a:r>
            <a:r>
              <a:rPr lang="en-GB" dirty="0" smtClean="0">
                <a:sym typeface="Wingdings" panose="05000000000000000000" pitchFamily="2" charset="2"/>
              </a:rPr>
              <a:t>, can we at least say how different these models are? How do we measure </a:t>
            </a:r>
            <a:r>
              <a:rPr lang="en-GB" dirty="0">
                <a:sym typeface="Wingdings" panose="05000000000000000000" pitchFamily="2" charset="2"/>
              </a:rPr>
              <a:t>“distance” between models</a:t>
            </a:r>
            <a:r>
              <a:rPr lang="en-GB" dirty="0" smtClean="0">
                <a:sym typeface="Wingdings" panose="05000000000000000000" pitchFamily="2" charset="2"/>
              </a:rPr>
              <a:t>?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7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preliminary ideas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Define </a:t>
            </a:r>
            <a:r>
              <a:rPr lang="en-GB" dirty="0"/>
              <a:t>different metrics to measure distance between models</a:t>
            </a:r>
          </a:p>
          <a:p>
            <a:pPr lvl="1">
              <a:buFont typeface="Wingdings" charset="2"/>
              <a:buChar char="§"/>
            </a:pPr>
            <a:r>
              <a:rPr lang="en-GB" dirty="0" smtClean="0">
                <a:sym typeface="Wingdings" panose="05000000000000000000" pitchFamily="2" charset="2"/>
              </a:rPr>
              <a:t>use </a:t>
            </a:r>
            <a:r>
              <a:rPr lang="en-GB" dirty="0" err="1">
                <a:sym typeface="Wingdings" panose="05000000000000000000" pitchFamily="2" charset="2"/>
              </a:rPr>
              <a:t>euclidean</a:t>
            </a:r>
            <a:r>
              <a:rPr lang="en-GB" dirty="0">
                <a:sym typeface="Wingdings" panose="05000000000000000000" pitchFamily="2" charset="2"/>
              </a:rPr>
              <a:t> distance</a:t>
            </a:r>
          </a:p>
          <a:p>
            <a:pPr lvl="1">
              <a:buFont typeface="Wingdings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Use general principal component analysis to define weight </a:t>
            </a:r>
            <a:r>
              <a:rPr lang="en-GB" dirty="0" smtClean="0">
                <a:sym typeface="Wingdings" panose="05000000000000000000" pitchFamily="2" charset="2"/>
              </a:rPr>
              <a:t>matrix</a:t>
            </a:r>
          </a:p>
          <a:p>
            <a:pPr lvl="1">
              <a:buFont typeface="Wingdings" charset="2"/>
              <a:buChar char="§"/>
            </a:pPr>
            <a:r>
              <a:rPr lang="en-GB" dirty="0" smtClean="0">
                <a:sym typeface="Wingdings" panose="05000000000000000000" pitchFamily="2" charset="2"/>
              </a:rPr>
              <a:t>Find </a:t>
            </a:r>
            <a:r>
              <a:rPr lang="en-GB" dirty="0">
                <a:sym typeface="Wingdings" panose="05000000000000000000" pitchFamily="2" charset="2"/>
              </a:rPr>
              <a:t>a more sophisticated way of looking at inter-model distances (e.g. Tensor </a:t>
            </a:r>
            <a:r>
              <a:rPr lang="en-GB" dirty="0" smtClean="0">
                <a:sym typeface="Wingdings" panose="05000000000000000000" pitchFamily="2" charset="2"/>
              </a:rPr>
              <a:t>decomposition)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How do relationships </a:t>
            </a:r>
            <a:r>
              <a:rPr lang="en-GB" dirty="0">
                <a:sym typeface="Wingdings" panose="05000000000000000000" pitchFamily="2" charset="2"/>
              </a:rPr>
              <a:t>between models </a:t>
            </a:r>
            <a:r>
              <a:rPr lang="en-GB" dirty="0" smtClean="0">
                <a:sym typeface="Wingdings" panose="05000000000000000000" pitchFamily="2" charset="2"/>
              </a:rPr>
              <a:t>change when we change </a:t>
            </a:r>
            <a:r>
              <a:rPr lang="en-GB" dirty="0">
                <a:sym typeface="Wingdings" panose="05000000000000000000" pitchFamily="2" charset="2"/>
              </a:rPr>
              <a:t>scenarios or </a:t>
            </a:r>
            <a:r>
              <a:rPr lang="en-GB" dirty="0" smtClean="0">
                <a:sym typeface="Wingdings" panose="05000000000000000000" pitchFamily="2" charset="2"/>
              </a:rPr>
              <a:t>ensembles?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Find </a:t>
            </a:r>
            <a:r>
              <a:rPr lang="en-GB" dirty="0">
                <a:sym typeface="Wingdings" panose="05000000000000000000" pitchFamily="2" charset="2"/>
              </a:rPr>
              <a:t>new ways of visualizing the data and performing </a:t>
            </a:r>
            <a:r>
              <a:rPr lang="en-GB" dirty="0" smtClean="0">
                <a:sym typeface="Wingdings" panose="05000000000000000000" pitchFamily="2" charset="2"/>
              </a:rPr>
              <a:t>EDA.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Problems for all approaches: Models are tuned to fit observations well (no organization wants to have an “outlier” model, even though this could prove useful) </a:t>
            </a:r>
          </a:p>
        </p:txBody>
      </p:sp>
    </p:spTree>
    <p:extLst>
      <p:ext uri="{BB962C8B-B14F-4D97-AF65-F5344CB8AC3E}">
        <p14:creationId xmlns:p14="http://schemas.microsoft.com/office/powerpoint/2010/main" val="14937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Current 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</p:spPr>
        <p:txBody>
          <a:bodyPr/>
          <a:lstStyle/>
          <a:p>
            <a:r>
              <a:rPr lang="pt-BR" dirty="0"/>
              <a:t>No database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en-US" dirty="0" smtClean="0"/>
              <a:t>comprehensively</a:t>
            </a:r>
            <a:r>
              <a:rPr lang="pt-BR" dirty="0" smtClean="0"/>
              <a:t> </a:t>
            </a:r>
            <a:r>
              <a:rPr lang="pt-BR" dirty="0" err="1" smtClean="0"/>
              <a:t>describes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appear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some </a:t>
            </a:r>
            <a:r>
              <a:rPr lang="pt-BR" dirty="0" err="1" smtClean="0"/>
              <a:t>serious</a:t>
            </a:r>
            <a:r>
              <a:rPr lang="pt-BR" dirty="0" smtClean="0"/>
              <a:t> </a:t>
            </a:r>
            <a:r>
              <a:rPr lang="pt-BR" dirty="0" err="1" smtClean="0"/>
              <a:t>problems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data </a:t>
            </a:r>
            <a:r>
              <a:rPr lang="pt-BR" dirty="0" err="1" smtClean="0"/>
              <a:t>internally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Without</a:t>
            </a:r>
            <a:r>
              <a:rPr lang="pt-BR" dirty="0" smtClean="0"/>
              <a:t> </a:t>
            </a:r>
            <a:r>
              <a:rPr lang="pt-BR" dirty="0" err="1" smtClean="0"/>
              <a:t>ground-truth</a:t>
            </a:r>
            <a:r>
              <a:rPr lang="pt-BR" dirty="0" smtClean="0"/>
              <a:t> </a:t>
            </a:r>
            <a:r>
              <a:rPr lang="pt-BR" dirty="0" err="1" smtClean="0"/>
              <a:t>observations</a:t>
            </a:r>
            <a:r>
              <a:rPr lang="pt-BR" dirty="0" smtClean="0"/>
              <a:t>, 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no </a:t>
            </a:r>
            <a:r>
              <a:rPr lang="pt-BR" dirty="0" err="1" smtClean="0"/>
              <a:t>low-hanging</a:t>
            </a:r>
            <a:r>
              <a:rPr lang="pt-BR" dirty="0" smtClean="0"/>
              <a:t> </a:t>
            </a:r>
            <a:r>
              <a:rPr lang="pt-BR" dirty="0" err="1" smtClean="0"/>
              <a:t>fruit</a:t>
            </a:r>
            <a:r>
              <a:rPr lang="pt-BR" dirty="0" smtClean="0"/>
              <a:t>.</a:t>
            </a:r>
            <a:endParaRPr lang="pt-BR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0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8" y="752668"/>
            <a:ext cx="6427675" cy="57377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Multidimensional </a:t>
            </a:r>
            <a:r>
              <a:rPr lang="de-DE" dirty="0" err="1" smtClean="0"/>
              <a:t>Scaling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36" y="1420247"/>
            <a:ext cx="5304597" cy="53045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247"/>
            <a:ext cx="6289324" cy="49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416</Words>
  <Application>Microsoft Macintosh PowerPoint</Application>
  <PresentationFormat>Widescreen</PresentationFormat>
  <Paragraphs>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Wingdings</vt:lpstr>
      <vt:lpstr>Arial</vt:lpstr>
      <vt:lpstr>Office</vt:lpstr>
      <vt:lpstr>Analysis of Climate Models</vt:lpstr>
      <vt:lpstr>Climate models</vt:lpstr>
      <vt:lpstr>Data: model output </vt:lpstr>
      <vt:lpstr>Model Uncertainty</vt:lpstr>
      <vt:lpstr>Model ensembles </vt:lpstr>
      <vt:lpstr>Our preliminary ideas</vt:lpstr>
      <vt:lpstr>Current challenges</vt:lpstr>
      <vt:lpstr>Exploratory Data Analysis</vt:lpstr>
      <vt:lpstr>Multidimensional Scaling</vt:lpstr>
      <vt:lpstr>PowerPoint Presentation</vt:lpstr>
      <vt:lpstr>We have some tool tips for you!</vt:lpstr>
      <vt:lpstr>PowerPoint Presentation</vt:lpstr>
      <vt:lpstr>PowerPoint Presentation</vt:lpstr>
      <vt:lpstr>ssh without a password!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Problem</dc:title>
  <dc:creator>Dario Cantore</dc:creator>
  <cp:lastModifiedBy>Microsoft Office User</cp:lastModifiedBy>
  <cp:revision>33</cp:revision>
  <dcterms:created xsi:type="dcterms:W3CDTF">2017-02-12T00:54:12Z</dcterms:created>
  <dcterms:modified xsi:type="dcterms:W3CDTF">2017-02-23T05:06:08Z</dcterms:modified>
</cp:coreProperties>
</file>