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11.02.2017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17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11.02.2017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06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11.02.2017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61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11.02.2017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76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11.02.2017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53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11.02.2017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15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11.02.2017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95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11.02.2017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01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11.02.2017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65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11.02.2017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45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11.02.2017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02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2F1D0-D74D-4FA1-9D1C-0A020EE8C3F6}" type="datetimeFigureOut">
              <a:rPr lang="de-DE" smtClean="0"/>
              <a:t>11.02.2017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D7A36-4C82-4863-9F15-B2DFD2B7F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6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Climate Change Problem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Caroline, Dario, Yoni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6276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Maybe a slide about climate change and why models are important?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Blablabla</a:t>
            </a:r>
            <a:r>
              <a:rPr lang="en-GB" dirty="0"/>
              <a:t> effects affect all…</a:t>
            </a:r>
          </a:p>
          <a:p>
            <a:r>
              <a:rPr lang="en-GB" dirty="0" err="1"/>
              <a:t>Blablabla</a:t>
            </a:r>
            <a:r>
              <a:rPr lang="en-GB" dirty="0"/>
              <a:t> long-term process but has to be countered in short-term </a:t>
            </a:r>
            <a:r>
              <a:rPr lang="en-GB" dirty="0">
                <a:sym typeface="Wingdings" panose="05000000000000000000" pitchFamily="2" charset="2"/>
              </a:rPr>
              <a:t> models important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240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Climate models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 earth based on a grid</a:t>
            </a:r>
          </a:p>
          <a:p>
            <a:r>
              <a:rPr lang="en-GB" dirty="0"/>
              <a:t>Try to model the main physical and chemical processes as good as possible.</a:t>
            </a:r>
          </a:p>
          <a:p>
            <a:r>
              <a:rPr lang="en-GB" dirty="0"/>
              <a:t>3 kinds of uncertainties:</a:t>
            </a:r>
            <a:endParaRPr lang="de-DE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Model uncertainty: Physical processes might not be accurately modelled,…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Scenario uncertainty: Projected Carbon emissions might not realize,…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Initial condition uncertainty: Observations for presence might be missing,… </a:t>
            </a:r>
            <a:endParaRPr lang="de-DE" dirty="0"/>
          </a:p>
          <a:p>
            <a:r>
              <a:rPr lang="en-GB" dirty="0"/>
              <a:t>Scenario uncertainty important for long-term, initial condition uncertainty for short-term, model uncertainty always important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323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ensemble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Different models, run under different scenarios</a:t>
            </a:r>
          </a:p>
          <a:p>
            <a:r>
              <a:rPr lang="en-GB" dirty="0"/>
              <a:t>Used to get more robust forecasts</a:t>
            </a:r>
          </a:p>
          <a:p>
            <a:r>
              <a:rPr lang="en-GB" dirty="0"/>
              <a:t>Fundamental dilemma: For most statistical inference independence assumptions are used (i.e. confidence interval)</a:t>
            </a:r>
          </a:p>
          <a:p>
            <a:r>
              <a:rPr lang="en-GB" dirty="0"/>
              <a:t>Models are ~1 million lines of code </a:t>
            </a:r>
            <a:r>
              <a:rPr lang="en-GB" dirty="0">
                <a:sym typeface="Wingdings" panose="05000000000000000000" pitchFamily="2" charset="2"/>
              </a:rPr>
              <a:t> reused for new generations from same </a:t>
            </a:r>
            <a:r>
              <a:rPr lang="en-GB" dirty="0" err="1">
                <a:sym typeface="Wingdings" panose="05000000000000000000" pitchFamily="2" charset="2"/>
              </a:rPr>
              <a:t>center</a:t>
            </a:r>
            <a:r>
              <a:rPr lang="en-GB" dirty="0">
                <a:sym typeface="Wingdings" panose="05000000000000000000" pitchFamily="2" charset="2"/>
              </a:rPr>
              <a:t>, or shared within modelling </a:t>
            </a:r>
            <a:r>
              <a:rPr lang="en-GB" dirty="0" err="1">
                <a:sym typeface="Wingdings" panose="05000000000000000000" pitchFamily="2" charset="2"/>
              </a:rPr>
              <a:t>centers</a:t>
            </a:r>
            <a:r>
              <a:rPr lang="en-GB" dirty="0">
                <a:sym typeface="Wingdings" panose="05000000000000000000" pitchFamily="2" charset="2"/>
              </a:rPr>
              <a:t>  clearly not independent</a:t>
            </a:r>
          </a:p>
          <a:p>
            <a:r>
              <a:rPr lang="en-GB" dirty="0">
                <a:sym typeface="Wingdings" panose="05000000000000000000" pitchFamily="2" charset="2"/>
              </a:rPr>
              <a:t>Problem: How to measure “distance” between models?</a:t>
            </a:r>
          </a:p>
          <a:p>
            <a:r>
              <a:rPr lang="en-GB" dirty="0">
                <a:sym typeface="Wingdings" panose="05000000000000000000" pitchFamily="2" charset="2"/>
              </a:rPr>
              <a:t>Idea: STAT 243: General principal component analysis (</a:t>
            </a:r>
            <a:r>
              <a:rPr lang="en-GB" dirty="0" err="1">
                <a:sym typeface="Wingdings" panose="05000000000000000000" pitchFamily="2" charset="2"/>
              </a:rPr>
              <a:t>Knutti</a:t>
            </a:r>
            <a:r>
              <a:rPr lang="en-GB">
                <a:sym typeface="Wingdings" panose="05000000000000000000" pitchFamily="2" charset="2"/>
              </a:rPr>
              <a:t>, 2012)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790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Breitbild</PresentationFormat>
  <Paragraphs>20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</vt:lpstr>
      <vt:lpstr>Climate Change Problem</vt:lpstr>
      <vt:lpstr>Maybe a slide about climate change and why models are important? </vt:lpstr>
      <vt:lpstr>Climate models </vt:lpstr>
      <vt:lpstr>Model ensemble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Problem</dc:title>
  <dc:creator>Dario Cantore</dc:creator>
  <cp:lastModifiedBy>Dario Cantore</cp:lastModifiedBy>
  <cp:revision>2</cp:revision>
  <dcterms:created xsi:type="dcterms:W3CDTF">2017-02-12T00:54:12Z</dcterms:created>
  <dcterms:modified xsi:type="dcterms:W3CDTF">2017-02-12T01:01:28Z</dcterms:modified>
</cp:coreProperties>
</file>