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9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5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7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7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7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0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0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78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B359-0509-4226-834D-6F1306F6973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3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201" y="160983"/>
            <a:ext cx="5903799" cy="4955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/>
              <a:t>col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6019" y="533696"/>
            <a:ext cx="3269158" cy="3298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Model : </a:t>
            </a:r>
            <a:r>
              <a:rPr lang="en-US" altLang="zh-CN" dirty="0" err="1"/>
              <a:t>m’id</a:t>
            </a:r>
            <a:r>
              <a:rPr lang="en-US" altLang="zh-CN" dirty="0"/>
              <a:t> did name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21520" y="1479176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8735" y="962733"/>
            <a:ext cx="1492624" cy="2729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Csv [name]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21520" y="2209832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6141" y="1479177"/>
            <a:ext cx="1317812" cy="6051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flds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6141" y="2215847"/>
            <a:ext cx="1317812" cy="6051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notes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6141" y="2952517"/>
            <a:ext cx="1317812" cy="6051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tmpls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593" y="2515107"/>
            <a:ext cx="1065669" cy="3638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Decks</a:t>
            </a:r>
          </a:p>
          <a:p>
            <a:pPr algn="ctr"/>
            <a:r>
              <a:rPr lang="en-US" altLang="zh-CN" sz="1100" dirty="0"/>
              <a:t>[{did: id, name}]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3995309" y="541059"/>
            <a:ext cx="1896595" cy="132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</a:t>
            </a:r>
            <a:endParaRPr lang="en-US" altLang="zh-CN" dirty="0"/>
          </a:p>
          <a:p>
            <a:pPr algn="ctr"/>
            <a:r>
              <a:rPr lang="en-US" altLang="zh-CN" dirty="0" err="1"/>
              <a:t>activeDecks:did</a:t>
            </a:r>
            <a:endParaRPr lang="en-US" altLang="zh-CN" dirty="0"/>
          </a:p>
          <a:p>
            <a:pPr algn="ctr"/>
            <a:r>
              <a:rPr lang="en-US" altLang="zh-CN" dirty="0" err="1"/>
              <a:t>curDeck:did</a:t>
            </a:r>
            <a:endParaRPr lang="en-US" altLang="zh-CN" dirty="0"/>
          </a:p>
          <a:p>
            <a:pPr algn="ctr"/>
            <a:r>
              <a:rPr lang="en-US" altLang="zh-CN" dirty="0" err="1"/>
              <a:t>curModel:mid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80022" y="1970456"/>
            <a:ext cx="1911881" cy="1056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Dconf</a:t>
            </a:r>
            <a:endParaRPr lang="en-US" altLang="zh-CN" dirty="0"/>
          </a:p>
          <a:p>
            <a:pPr algn="ctr"/>
            <a:r>
              <a:rPr lang="en-US" altLang="zh-CN" dirty="0"/>
              <a:t>[{did: name}]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80023" y="3127601"/>
            <a:ext cx="1911880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tags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307456" y="3074762"/>
            <a:ext cx="1317812" cy="49783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type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8" idx="3"/>
            <a:endCxn id="2" idx="2"/>
          </p:cNvCxnSpPr>
          <p:nvPr/>
        </p:nvCxnSpPr>
        <p:spPr>
          <a:xfrm>
            <a:off x="2043953" y="3255076"/>
            <a:ext cx="263503" cy="6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2" idx="1"/>
          </p:cNvCxnSpPr>
          <p:nvPr/>
        </p:nvCxnSpPr>
        <p:spPr>
          <a:xfrm>
            <a:off x="2043953" y="2518406"/>
            <a:ext cx="456492" cy="62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2500445" y="4167670"/>
            <a:ext cx="1911881" cy="713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cards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7" idx="3"/>
            <a:endCxn id="3" idx="1"/>
          </p:cNvCxnSpPr>
          <p:nvPr/>
        </p:nvCxnSpPr>
        <p:spPr>
          <a:xfrm>
            <a:off x="2043953" y="2518406"/>
            <a:ext cx="736480" cy="175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4"/>
            <a:endCxn id="3" idx="1"/>
          </p:cNvCxnSpPr>
          <p:nvPr/>
        </p:nvCxnSpPr>
        <p:spPr>
          <a:xfrm flipH="1">
            <a:off x="2780433" y="3572598"/>
            <a:ext cx="185929" cy="69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  <a:stCxn id="14" idx="3"/>
            <a:endCxn id="3" idx="2"/>
          </p:cNvCxnSpPr>
          <p:nvPr/>
        </p:nvCxnSpPr>
        <p:spPr>
          <a:xfrm>
            <a:off x="1876262" y="2697026"/>
            <a:ext cx="624183" cy="18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26132" y="725297"/>
            <a:ext cx="1393372" cy="6051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CSV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26132" y="2422166"/>
            <a:ext cx="139337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326132" y="1573731"/>
            <a:ext cx="1393372" cy="6051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tmpls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34838" y="1540936"/>
            <a:ext cx="1513114" cy="12846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863286" y="725297"/>
            <a:ext cx="728514" cy="23018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deck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8034739" y="879092"/>
            <a:ext cx="1513213" cy="4513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cards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101333" y="4777892"/>
            <a:ext cx="1446619" cy="72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90995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49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Master</dc:creator>
  <cp:lastModifiedBy>albertix</cp:lastModifiedBy>
  <cp:revision>33</cp:revision>
  <dcterms:created xsi:type="dcterms:W3CDTF">2017-03-13T00:46:35Z</dcterms:created>
  <dcterms:modified xsi:type="dcterms:W3CDTF">2017-03-16T09:30:58Z</dcterms:modified>
</cp:coreProperties>
</file>