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94659" autoAdjust="0"/>
  </p:normalViewPr>
  <p:slideViewPr>
    <p:cSldViewPr snapToGrid="0">
      <p:cViewPr>
        <p:scale>
          <a:sx n="50" d="100"/>
          <a:sy n="50" d="100"/>
        </p:scale>
        <p:origin x="-138" y="7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7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6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7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3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9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63501" y="2183802"/>
            <a:ext cx="5421854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63501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07453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2621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96235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3503" y="3420931"/>
            <a:ext cx="774550" cy="28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88054" y="3420931"/>
            <a:ext cx="775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73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</dc:creator>
  <cp:lastModifiedBy>zzz</cp:lastModifiedBy>
  <cp:revision>4</cp:revision>
  <dcterms:created xsi:type="dcterms:W3CDTF">2016-08-23T00:58:08Z</dcterms:created>
  <dcterms:modified xsi:type="dcterms:W3CDTF">2016-08-23T02:33:48Z</dcterms:modified>
</cp:coreProperties>
</file>