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 autoAdjust="0"/>
    <p:restoredTop sz="94659" autoAdjust="0"/>
  </p:normalViewPr>
  <p:slideViewPr>
    <p:cSldViewPr snapToGrid="0">
      <p:cViewPr varScale="1">
        <p:scale>
          <a:sx n="45" d="100"/>
          <a:sy n="45" d="100"/>
        </p:scale>
        <p:origin x="60" y="9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7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6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7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4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4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3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9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2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8A87-657A-42B6-BD40-FE067158553A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8BA9-E86E-43A2-8F21-D5AD2C34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1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5551" y="2183802"/>
            <a:ext cx="5421854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25551" y="2796988"/>
            <a:ext cx="1032734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69503" y="2796988"/>
            <a:ext cx="1032734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14671" y="2796988"/>
            <a:ext cx="1032734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58285" y="2796988"/>
            <a:ext cx="1032734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13503" y="3420931"/>
            <a:ext cx="774550" cy="285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col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88054" y="3420930"/>
            <a:ext cx="775448" cy="172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Models</a:t>
            </a:r>
            <a:endParaRPr lang="en-US" altLang="zh-CN" sz="2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2463502" y="34209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 smtClean="0"/>
              <a:t>flds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3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2517" y="2286000"/>
            <a:ext cx="1387549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decks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195" y="2286000"/>
            <a:ext cx="1387549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41873" y="1088065"/>
            <a:ext cx="1387549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flds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41873" y="2254102"/>
            <a:ext cx="1387549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tmpls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41873" y="3420139"/>
            <a:ext cx="1387549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66884" y="1219200"/>
            <a:ext cx="1594884" cy="51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style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66884" y="2137144"/>
            <a:ext cx="1594884" cy="51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qfmt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66884" y="2727251"/>
            <a:ext cx="1594884" cy="51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afmt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54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zzz</dc:creator>
  <cp:lastModifiedBy>zzz</cp:lastModifiedBy>
  <cp:revision>8</cp:revision>
  <dcterms:created xsi:type="dcterms:W3CDTF">2016-08-23T00:58:08Z</dcterms:created>
  <dcterms:modified xsi:type="dcterms:W3CDTF">2016-08-23T03:45:11Z</dcterms:modified>
</cp:coreProperties>
</file>