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B359-0509-4226-834D-6F1306F6973B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B4D9-27E3-4689-9CC1-F7910EBE5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3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201" y="160983"/>
            <a:ext cx="5903799" cy="4955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/>
              <a:t>col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019" y="533696"/>
            <a:ext cx="3269158" cy="3298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Model : </a:t>
            </a:r>
            <a:r>
              <a:rPr lang="en-US" altLang="zh-CN" dirty="0" err="1"/>
              <a:t>m’id</a:t>
            </a:r>
            <a:r>
              <a:rPr lang="en-US" altLang="zh-CN" dirty="0"/>
              <a:t> did name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21520" y="1479176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8735" y="962733"/>
            <a:ext cx="1492624" cy="19570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Csv [name]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21520" y="2209832"/>
            <a:ext cx="131781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6141" y="1479177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flds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6141" y="2215847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6141" y="3050788"/>
            <a:ext cx="131781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tmpls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593" y="2515107"/>
            <a:ext cx="1065669" cy="3638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Decks</a:t>
            </a:r>
          </a:p>
          <a:p>
            <a:pPr algn="ctr"/>
            <a:r>
              <a:rPr lang="en-US" altLang="zh-CN" sz="1100" dirty="0"/>
              <a:t>[{did: id, name}]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995309" y="541059"/>
            <a:ext cx="1896595" cy="132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</a:t>
            </a:r>
            <a:endParaRPr lang="en-US" altLang="zh-CN" dirty="0"/>
          </a:p>
          <a:p>
            <a:pPr algn="ctr"/>
            <a:r>
              <a:rPr lang="en-US" altLang="zh-CN" dirty="0" err="1"/>
              <a:t>activeDecks:did</a:t>
            </a:r>
            <a:endParaRPr lang="en-US" altLang="zh-CN" dirty="0"/>
          </a:p>
          <a:p>
            <a:pPr algn="ctr"/>
            <a:r>
              <a:rPr lang="en-US" altLang="zh-CN" dirty="0" err="1"/>
              <a:t>curDeck:did</a:t>
            </a:r>
            <a:endParaRPr lang="en-US" altLang="zh-CN" dirty="0"/>
          </a:p>
          <a:p>
            <a:pPr algn="ctr"/>
            <a:r>
              <a:rPr lang="en-US" altLang="zh-CN" dirty="0" err="1"/>
              <a:t>curModel:mid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80022" y="1970456"/>
            <a:ext cx="1911881" cy="105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Dconf</a:t>
            </a:r>
            <a:endParaRPr lang="en-US" altLang="zh-CN" dirty="0"/>
          </a:p>
          <a:p>
            <a:pPr algn="ctr"/>
            <a:r>
              <a:rPr lang="en-US" altLang="zh-CN" dirty="0"/>
              <a:t>[{did: name}]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80023" y="3127601"/>
            <a:ext cx="1911880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tags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307456" y="3074762"/>
            <a:ext cx="1317812" cy="49783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2" idx="2"/>
          </p:cNvCxnSpPr>
          <p:nvPr/>
        </p:nvCxnSpPr>
        <p:spPr>
          <a:xfrm flipV="1">
            <a:off x="2043953" y="3323680"/>
            <a:ext cx="263503" cy="2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2" idx="1"/>
          </p:cNvCxnSpPr>
          <p:nvPr/>
        </p:nvCxnSpPr>
        <p:spPr>
          <a:xfrm>
            <a:off x="2043953" y="2518406"/>
            <a:ext cx="456492" cy="6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500445" y="4167670"/>
            <a:ext cx="1911881" cy="71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cards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3"/>
            <a:endCxn id="3" idx="1"/>
          </p:cNvCxnSpPr>
          <p:nvPr/>
        </p:nvCxnSpPr>
        <p:spPr>
          <a:xfrm>
            <a:off x="2043953" y="2518406"/>
            <a:ext cx="736480" cy="175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4"/>
            <a:endCxn id="3" idx="1"/>
          </p:cNvCxnSpPr>
          <p:nvPr/>
        </p:nvCxnSpPr>
        <p:spPr>
          <a:xfrm flipH="1">
            <a:off x="2780433" y="3572598"/>
            <a:ext cx="185929" cy="69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14" idx="3"/>
            <a:endCxn id="3" idx="2"/>
          </p:cNvCxnSpPr>
          <p:nvPr/>
        </p:nvCxnSpPr>
        <p:spPr>
          <a:xfrm>
            <a:off x="1876262" y="2697026"/>
            <a:ext cx="624183" cy="18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26132" y="725297"/>
            <a:ext cx="1393372" cy="605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CSV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26132" y="2422166"/>
            <a:ext cx="13933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326132" y="1573731"/>
            <a:ext cx="1393372" cy="605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tmpls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34838" y="1540935"/>
            <a:ext cx="1513114" cy="1888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From csv</a:t>
            </a:r>
          </a:p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flds</a:t>
            </a:r>
            <a:r>
              <a:rPr lang="en-US" altLang="zh-CN" dirty="0"/>
              <a:t> notes</a:t>
            </a:r>
          </a:p>
          <a:p>
            <a:pPr algn="ctr"/>
            <a:r>
              <a:rPr lang="en-US" altLang="zh-CN" dirty="0"/>
              <a:t>To csv</a:t>
            </a:r>
          </a:p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flds</a:t>
            </a:r>
            <a:r>
              <a:rPr lang="en-US" altLang="zh-CN" dirty="0"/>
              <a:t> </a:t>
            </a:r>
            <a:r>
              <a:rPr lang="en-US" altLang="zh-CN" dirty="0" smtClean="0"/>
              <a:t>notes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9785201" y="1405815"/>
            <a:ext cx="2330599" cy="1356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Deck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Load_notes_cards</a:t>
            </a:r>
            <a:endParaRPr lang="en-US" altLang="zh-CN" dirty="0"/>
          </a:p>
          <a:p>
            <a:pPr algn="ctr"/>
            <a:r>
              <a:rPr lang="en-US" altLang="zh-CN" dirty="0" err="1" smtClean="0"/>
              <a:t>Gen_notes_cards</a:t>
            </a:r>
            <a:endParaRPr lang="en-US" altLang="zh-CN" dirty="0"/>
          </a:p>
        </p:txBody>
      </p:sp>
      <p:sp>
        <p:nvSpPr>
          <p:cNvPr id="31" name="椭圆 30"/>
          <p:cNvSpPr/>
          <p:nvPr/>
        </p:nvSpPr>
        <p:spPr>
          <a:xfrm>
            <a:off x="8034739" y="879092"/>
            <a:ext cx="1513213" cy="4513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cards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01333" y="4777892"/>
            <a:ext cx="1446619" cy="72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9099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57056" y="385538"/>
            <a:ext cx="2677887" cy="6099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Col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72743" y="3117392"/>
            <a:ext cx="2046514" cy="2113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Model_decks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70071" y="4298032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Model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70072" y="4727123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Deck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67348" y="3504735"/>
            <a:ext cx="1251857" cy="7293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Notes</a:t>
            </a:r>
          </a:p>
          <a:p>
            <a:r>
              <a:rPr lang="en-US" altLang="zh-CN" dirty="0" smtClean="0"/>
              <a:t>..tags</a:t>
            </a:r>
          </a:p>
        </p:txBody>
      </p:sp>
      <p:sp>
        <p:nvSpPr>
          <p:cNvPr id="11" name="矩形 10"/>
          <p:cNvSpPr/>
          <p:nvPr/>
        </p:nvSpPr>
        <p:spPr>
          <a:xfrm>
            <a:off x="5072743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13" name="矩形 12"/>
          <p:cNvSpPr/>
          <p:nvPr/>
        </p:nvSpPr>
        <p:spPr>
          <a:xfrm>
            <a:off x="5067299" y="767448"/>
            <a:ext cx="2051957" cy="16364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Model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tmpls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flds</a:t>
            </a:r>
            <a:endParaRPr lang="en-US" altLang="zh-CN" dirty="0"/>
          </a:p>
          <a:p>
            <a:r>
              <a:rPr lang="en-US" altLang="zh-CN" dirty="0"/>
              <a:t>. </a:t>
            </a:r>
            <a:r>
              <a:rPr lang="en-US" altLang="zh-CN" dirty="0" err="1"/>
              <a:t>is_cloze</a:t>
            </a:r>
            <a:endParaRPr lang="en-US" altLang="zh-CN" dirty="0"/>
          </a:p>
          <a:p>
            <a:r>
              <a:rPr lang="en-US" altLang="zh-CN" dirty="0"/>
              <a:t>..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..</a:t>
            </a:r>
            <a:r>
              <a:rPr lang="en-US" altLang="zh-CN" dirty="0" err="1" smtClean="0"/>
              <a:t>model_name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067300" y="2543604"/>
            <a:ext cx="2051956" cy="4680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Deck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deck_name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06713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7" name="矩形 16"/>
          <p:cNvSpPr/>
          <p:nvPr/>
        </p:nvSpPr>
        <p:spPr>
          <a:xfrm>
            <a:off x="9327350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6827" y="898075"/>
            <a:ext cx="2006601" cy="1467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flds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notes</a:t>
            </a:r>
            <a:r>
              <a:rPr lang="en-US" altLang="zh-CN" dirty="0" err="1"/>
              <a:t>..</a:t>
            </a:r>
            <a:r>
              <a:rPr lang="en-US" altLang="zh-CN" dirty="0" err="1" smtClean="0"/>
              <a:t>tags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76827" y="2518644"/>
            <a:ext cx="2006601" cy="483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Tmpls</a:t>
            </a:r>
            <a:endParaRPr lang="en-US" altLang="zh-CN" dirty="0" smtClean="0"/>
          </a:p>
        </p:txBody>
      </p:sp>
      <p:sp>
        <p:nvSpPr>
          <p:cNvPr id="54" name="右箭头 53"/>
          <p:cNvSpPr/>
          <p:nvPr/>
        </p:nvSpPr>
        <p:spPr>
          <a:xfrm>
            <a:off x="2692853" y="1315374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2368607">
            <a:off x="3889603" y="1798398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2943866">
            <a:off x="3712210" y="1970020"/>
            <a:ext cx="1749195" cy="18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57" name="右箭头 56"/>
          <p:cNvSpPr/>
          <p:nvPr/>
        </p:nvSpPr>
        <p:spPr>
          <a:xfrm>
            <a:off x="2545217" y="1585678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20983624">
            <a:off x="3770310" y="1489973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2672193" y="2681296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18200887">
            <a:off x="3586619" y="1856592"/>
            <a:ext cx="1903261" cy="20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476827" y="3127458"/>
            <a:ext cx="2006601" cy="48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CSS</a:t>
            </a:r>
          </a:p>
        </p:txBody>
      </p:sp>
      <p:sp>
        <p:nvSpPr>
          <p:cNvPr id="64" name="右箭头 63"/>
          <p:cNvSpPr/>
          <p:nvPr/>
        </p:nvSpPr>
        <p:spPr>
          <a:xfrm>
            <a:off x="2464930" y="3194442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18925131">
            <a:off x="3461138" y="2534863"/>
            <a:ext cx="1903261" cy="20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66" name="右弧形箭头 65"/>
          <p:cNvSpPr/>
          <p:nvPr/>
        </p:nvSpPr>
        <p:spPr>
          <a:xfrm flipH="1">
            <a:off x="4636110" y="1161935"/>
            <a:ext cx="368006" cy="6301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左弧形箭头 66"/>
          <p:cNvSpPr/>
          <p:nvPr/>
        </p:nvSpPr>
        <p:spPr>
          <a:xfrm>
            <a:off x="4176486" y="855276"/>
            <a:ext cx="791593" cy="37278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左弧形箭头 67"/>
          <p:cNvSpPr/>
          <p:nvPr/>
        </p:nvSpPr>
        <p:spPr>
          <a:xfrm>
            <a:off x="4213786" y="2720074"/>
            <a:ext cx="773814" cy="234268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 rot="2024700">
            <a:off x="2451687" y="2835032"/>
            <a:ext cx="3106556" cy="1483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476827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71" name="右箭头 70"/>
          <p:cNvSpPr/>
          <p:nvPr/>
        </p:nvSpPr>
        <p:spPr>
          <a:xfrm>
            <a:off x="3611796" y="5983531"/>
            <a:ext cx="1371145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71105" y="1144860"/>
            <a:ext cx="714352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1105" y="1315374"/>
            <a:ext cx="714352" cy="1705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1105" y="1477000"/>
            <a:ext cx="714352" cy="1705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1105" y="1638568"/>
            <a:ext cx="714352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717333" y="898076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</a:p>
        </p:txBody>
      </p:sp>
      <p:sp>
        <p:nvSpPr>
          <p:cNvPr id="79" name="矩形 78"/>
          <p:cNvSpPr/>
          <p:nvPr/>
        </p:nvSpPr>
        <p:spPr>
          <a:xfrm>
            <a:off x="9717333" y="1499257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Decks</a:t>
            </a:r>
          </a:p>
        </p:txBody>
      </p:sp>
      <p:sp>
        <p:nvSpPr>
          <p:cNvPr id="82" name="右箭头 81"/>
          <p:cNvSpPr/>
          <p:nvPr/>
        </p:nvSpPr>
        <p:spPr>
          <a:xfrm rot="10800000">
            <a:off x="8407399" y="2294308"/>
            <a:ext cx="1259661" cy="1016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rot="10800000">
            <a:off x="9475942" y="2819295"/>
            <a:ext cx="191118" cy="18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474049" y="2635549"/>
            <a:ext cx="971426" cy="8691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Model</a:t>
            </a:r>
          </a:p>
          <a:p>
            <a:r>
              <a:rPr lang="en-US" altLang="zh-CN" sz="1400" dirty="0" smtClean="0"/>
              <a:t>_decks</a:t>
            </a:r>
          </a:p>
          <a:p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model_id</a:t>
            </a:r>
            <a:endParaRPr lang="en-US" altLang="zh-CN" sz="1400" dirty="0" smtClean="0"/>
          </a:p>
          <a:p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deck_id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9717333" y="2701620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Cards</a:t>
            </a:r>
          </a:p>
        </p:txBody>
      </p:sp>
      <p:sp>
        <p:nvSpPr>
          <p:cNvPr id="87" name="矩形 86"/>
          <p:cNvSpPr/>
          <p:nvPr/>
        </p:nvSpPr>
        <p:spPr>
          <a:xfrm>
            <a:off x="9717333" y="2100438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Notes ..tags</a:t>
            </a:r>
          </a:p>
        </p:txBody>
      </p:sp>
      <p:sp>
        <p:nvSpPr>
          <p:cNvPr id="88" name="右箭头 87"/>
          <p:cNvSpPr/>
          <p:nvPr/>
        </p:nvSpPr>
        <p:spPr>
          <a:xfrm rot="8210705">
            <a:off x="6547692" y="3039752"/>
            <a:ext cx="2150602" cy="1089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 rot="8707495">
            <a:off x="6691729" y="3298532"/>
            <a:ext cx="1948138" cy="132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弧形箭头 93"/>
          <p:cNvSpPr/>
          <p:nvPr/>
        </p:nvSpPr>
        <p:spPr>
          <a:xfrm rot="10800000" flipH="1">
            <a:off x="7995077" y="1792063"/>
            <a:ext cx="453836" cy="1636936"/>
          </a:xfrm>
          <a:prstGeom prst="curvedRightArrow">
            <a:avLst>
              <a:gd name="adj1" fmla="val 25000"/>
              <a:gd name="adj2" fmla="val 32663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右箭头 94"/>
          <p:cNvSpPr/>
          <p:nvPr/>
        </p:nvSpPr>
        <p:spPr>
          <a:xfrm rot="10800000" flipH="1">
            <a:off x="8511954" y="1774395"/>
            <a:ext cx="1155106" cy="134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10800000">
            <a:off x="8191310" y="1587752"/>
            <a:ext cx="1475749" cy="1055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右箭头 96"/>
          <p:cNvSpPr/>
          <p:nvPr/>
        </p:nvSpPr>
        <p:spPr>
          <a:xfrm rot="8267873">
            <a:off x="6883282" y="2099289"/>
            <a:ext cx="1479419" cy="166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弧形箭头 97"/>
          <p:cNvSpPr/>
          <p:nvPr/>
        </p:nvSpPr>
        <p:spPr>
          <a:xfrm>
            <a:off x="7113810" y="2705576"/>
            <a:ext cx="524108" cy="2371681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左弧形箭头 98"/>
          <p:cNvSpPr/>
          <p:nvPr/>
        </p:nvSpPr>
        <p:spPr>
          <a:xfrm rot="10800000" flipH="1">
            <a:off x="7993863" y="1106987"/>
            <a:ext cx="453836" cy="2096808"/>
          </a:xfrm>
          <a:prstGeom prst="curvedRightArrow">
            <a:avLst>
              <a:gd name="adj1" fmla="val 25000"/>
              <a:gd name="adj2" fmla="val 32663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右箭头 99"/>
          <p:cNvSpPr/>
          <p:nvPr/>
        </p:nvSpPr>
        <p:spPr>
          <a:xfrm rot="10800000" flipH="1">
            <a:off x="8485857" y="1112514"/>
            <a:ext cx="1155106" cy="1346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 rot="10800000">
            <a:off x="7182438" y="925870"/>
            <a:ext cx="2458523" cy="1403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弧形箭头 102"/>
          <p:cNvSpPr/>
          <p:nvPr/>
        </p:nvSpPr>
        <p:spPr>
          <a:xfrm>
            <a:off x="7167445" y="1106987"/>
            <a:ext cx="524108" cy="3454083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1890" y="3682499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0882104" y="3682499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Dconf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35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7596083" y="2365333"/>
            <a:ext cx="1587031" cy="2748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Db_Model</a:t>
            </a:r>
            <a:r>
              <a:rPr lang="en-US" altLang="zh-CN" dirty="0" err="1" smtClean="0"/>
              <a:t>_Decks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Db_models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Db_Decks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757056" y="385538"/>
            <a:ext cx="2677887" cy="6099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Col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72743" y="3117392"/>
            <a:ext cx="2046514" cy="2113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Model_decks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70071" y="4298032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Model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70072" y="4727123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Deck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67348" y="3504735"/>
            <a:ext cx="1251857" cy="7293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Notes</a:t>
            </a:r>
          </a:p>
          <a:p>
            <a:r>
              <a:rPr lang="en-US" altLang="zh-CN" dirty="0" smtClean="0"/>
              <a:t>..tags</a:t>
            </a:r>
          </a:p>
        </p:txBody>
      </p:sp>
      <p:sp>
        <p:nvSpPr>
          <p:cNvPr id="11" name="矩形 10"/>
          <p:cNvSpPr/>
          <p:nvPr/>
        </p:nvSpPr>
        <p:spPr>
          <a:xfrm>
            <a:off x="5072743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13" name="矩形 12"/>
          <p:cNvSpPr/>
          <p:nvPr/>
        </p:nvSpPr>
        <p:spPr>
          <a:xfrm>
            <a:off x="5067299" y="767448"/>
            <a:ext cx="2051957" cy="16364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Model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tmpls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flds</a:t>
            </a:r>
            <a:endParaRPr lang="en-US" altLang="zh-CN" dirty="0"/>
          </a:p>
          <a:p>
            <a:r>
              <a:rPr lang="en-US" altLang="zh-CN" dirty="0"/>
              <a:t>. </a:t>
            </a:r>
            <a:r>
              <a:rPr lang="en-US" altLang="zh-CN" dirty="0" err="1"/>
              <a:t>is_cloze</a:t>
            </a:r>
            <a:endParaRPr lang="en-US" altLang="zh-CN" dirty="0"/>
          </a:p>
          <a:p>
            <a:r>
              <a:rPr lang="en-US" altLang="zh-CN" dirty="0"/>
              <a:t>..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..</a:t>
            </a:r>
            <a:r>
              <a:rPr lang="en-US" altLang="zh-CN" dirty="0" err="1" smtClean="0"/>
              <a:t>model_name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067300" y="2543604"/>
            <a:ext cx="2051956" cy="4680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Deck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deck_name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06713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7" name="矩形 16"/>
          <p:cNvSpPr/>
          <p:nvPr/>
        </p:nvSpPr>
        <p:spPr>
          <a:xfrm>
            <a:off x="9327350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6827" y="898075"/>
            <a:ext cx="2006601" cy="1467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flds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notes</a:t>
            </a:r>
            <a:r>
              <a:rPr lang="en-US" altLang="zh-CN" dirty="0" err="1"/>
              <a:t>..</a:t>
            </a:r>
            <a:r>
              <a:rPr lang="en-US" altLang="zh-CN" dirty="0" err="1" smtClean="0"/>
              <a:t>tags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76827" y="2518644"/>
            <a:ext cx="2006601" cy="483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Tmpls</a:t>
            </a:r>
            <a:endParaRPr lang="en-US" altLang="zh-CN" dirty="0" smtClean="0"/>
          </a:p>
        </p:txBody>
      </p:sp>
      <p:sp>
        <p:nvSpPr>
          <p:cNvPr id="54" name="右箭头 53"/>
          <p:cNvSpPr/>
          <p:nvPr/>
        </p:nvSpPr>
        <p:spPr>
          <a:xfrm>
            <a:off x="2692853" y="1315374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2368607">
            <a:off x="3889603" y="1798398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2943866">
            <a:off x="3712210" y="1970020"/>
            <a:ext cx="1749195" cy="18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57" name="右箭头 56"/>
          <p:cNvSpPr/>
          <p:nvPr/>
        </p:nvSpPr>
        <p:spPr>
          <a:xfrm>
            <a:off x="2545217" y="1585678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20983624">
            <a:off x="3770310" y="1489973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2672193" y="2681296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18200887">
            <a:off x="3586619" y="1856592"/>
            <a:ext cx="1903261" cy="20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476827" y="3127458"/>
            <a:ext cx="2006601" cy="48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CSS</a:t>
            </a:r>
          </a:p>
        </p:txBody>
      </p:sp>
      <p:sp>
        <p:nvSpPr>
          <p:cNvPr id="64" name="右箭头 63"/>
          <p:cNvSpPr/>
          <p:nvPr/>
        </p:nvSpPr>
        <p:spPr>
          <a:xfrm>
            <a:off x="2464930" y="3194442"/>
            <a:ext cx="1371145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18925131">
            <a:off x="3461138" y="2534863"/>
            <a:ext cx="1903261" cy="20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66" name="右弧形箭头 65"/>
          <p:cNvSpPr/>
          <p:nvPr/>
        </p:nvSpPr>
        <p:spPr>
          <a:xfrm flipH="1">
            <a:off x="4636110" y="1161935"/>
            <a:ext cx="368006" cy="6301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左弧形箭头 66"/>
          <p:cNvSpPr/>
          <p:nvPr/>
        </p:nvSpPr>
        <p:spPr>
          <a:xfrm>
            <a:off x="4176486" y="855276"/>
            <a:ext cx="791593" cy="37278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左弧形箭头 67"/>
          <p:cNvSpPr/>
          <p:nvPr/>
        </p:nvSpPr>
        <p:spPr>
          <a:xfrm>
            <a:off x="4213786" y="2720074"/>
            <a:ext cx="773814" cy="234268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 rot="2024700">
            <a:off x="2451687" y="2835032"/>
            <a:ext cx="3106556" cy="1483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476827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71" name="右箭头 70"/>
          <p:cNvSpPr/>
          <p:nvPr/>
        </p:nvSpPr>
        <p:spPr>
          <a:xfrm>
            <a:off x="3611796" y="5983531"/>
            <a:ext cx="1371145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71105" y="1144860"/>
            <a:ext cx="714352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1105" y="1315374"/>
            <a:ext cx="714352" cy="1705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1105" y="1477000"/>
            <a:ext cx="714352" cy="1705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1105" y="1638568"/>
            <a:ext cx="714352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781316" y="2811147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</a:p>
        </p:txBody>
      </p:sp>
      <p:sp>
        <p:nvSpPr>
          <p:cNvPr id="79" name="矩形 78"/>
          <p:cNvSpPr/>
          <p:nvPr/>
        </p:nvSpPr>
        <p:spPr>
          <a:xfrm>
            <a:off x="9781316" y="3412328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Decks</a:t>
            </a:r>
          </a:p>
        </p:txBody>
      </p:sp>
      <p:sp>
        <p:nvSpPr>
          <p:cNvPr id="86" name="矩形 85"/>
          <p:cNvSpPr/>
          <p:nvPr/>
        </p:nvSpPr>
        <p:spPr>
          <a:xfrm>
            <a:off x="9781316" y="4614691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Cards</a:t>
            </a:r>
          </a:p>
        </p:txBody>
      </p:sp>
      <p:sp>
        <p:nvSpPr>
          <p:cNvPr id="87" name="矩形 86"/>
          <p:cNvSpPr/>
          <p:nvPr/>
        </p:nvSpPr>
        <p:spPr>
          <a:xfrm>
            <a:off x="9781316" y="4013509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Notes ..tags</a:t>
            </a:r>
          </a:p>
        </p:txBody>
      </p:sp>
      <p:sp>
        <p:nvSpPr>
          <p:cNvPr id="9" name="矩形 8"/>
          <p:cNvSpPr/>
          <p:nvPr/>
        </p:nvSpPr>
        <p:spPr>
          <a:xfrm>
            <a:off x="9781316" y="1904707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0951530" y="1904707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Dconf</a:t>
            </a:r>
            <a:endParaRPr lang="en-US" altLang="zh-CN" dirty="0" smtClean="0"/>
          </a:p>
        </p:txBody>
      </p:sp>
      <p:sp>
        <p:nvSpPr>
          <p:cNvPr id="93" name="矩形 92"/>
          <p:cNvSpPr/>
          <p:nvPr/>
        </p:nvSpPr>
        <p:spPr>
          <a:xfrm>
            <a:off x="7750630" y="3548757"/>
            <a:ext cx="1307800" cy="1514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Db_Model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_Deck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Db_model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Db_deck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notes..tags</a:t>
            </a:r>
            <a:endParaRPr lang="en-US" altLang="zh-CN" dirty="0" smtClean="0"/>
          </a:p>
        </p:txBody>
      </p:sp>
      <p:sp>
        <p:nvSpPr>
          <p:cNvPr id="104" name="右箭头 103"/>
          <p:cNvSpPr/>
          <p:nvPr/>
        </p:nvSpPr>
        <p:spPr>
          <a:xfrm>
            <a:off x="7022263" y="3888861"/>
            <a:ext cx="714352" cy="6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21112735">
            <a:off x="9039575" y="2921101"/>
            <a:ext cx="652765" cy="285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/>
        </p:nvSpPr>
        <p:spPr>
          <a:xfrm rot="934913">
            <a:off x="9061872" y="3341099"/>
            <a:ext cx="652765" cy="285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 rot="21112735">
            <a:off x="9079971" y="4096639"/>
            <a:ext cx="652765" cy="28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 rot="934913">
            <a:off x="9102268" y="4516637"/>
            <a:ext cx="652765" cy="28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9384463" y="4229391"/>
            <a:ext cx="301672" cy="442943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右箭头 112"/>
          <p:cNvSpPr/>
          <p:nvPr/>
        </p:nvSpPr>
        <p:spPr>
          <a:xfrm rot="15048721">
            <a:off x="10208493" y="2358731"/>
            <a:ext cx="441744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右箭头 113"/>
          <p:cNvSpPr/>
          <p:nvPr/>
        </p:nvSpPr>
        <p:spPr>
          <a:xfrm rot="18030567">
            <a:off x="10865115" y="2330967"/>
            <a:ext cx="441744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右箭头 114"/>
          <p:cNvSpPr/>
          <p:nvPr/>
        </p:nvSpPr>
        <p:spPr>
          <a:xfrm rot="15422250">
            <a:off x="9579320" y="2650481"/>
            <a:ext cx="1086503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右箭头 115"/>
          <p:cNvSpPr/>
          <p:nvPr/>
        </p:nvSpPr>
        <p:spPr>
          <a:xfrm rot="16686337">
            <a:off x="10851452" y="2655402"/>
            <a:ext cx="1127139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弧形箭头 18"/>
          <p:cNvSpPr/>
          <p:nvPr/>
        </p:nvSpPr>
        <p:spPr>
          <a:xfrm rot="10800000">
            <a:off x="7577843" y="3061707"/>
            <a:ext cx="301672" cy="11676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弧形箭头 116"/>
          <p:cNvSpPr/>
          <p:nvPr/>
        </p:nvSpPr>
        <p:spPr>
          <a:xfrm rot="10800000">
            <a:off x="7622818" y="3429667"/>
            <a:ext cx="301672" cy="11676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8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7596083" y="2365333"/>
            <a:ext cx="1587031" cy="2748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Db_Model</a:t>
            </a:r>
            <a:r>
              <a:rPr lang="en-US" altLang="zh-CN" dirty="0" err="1" smtClean="0"/>
              <a:t>_Decks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Db_models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Db_Decks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757056" y="385538"/>
            <a:ext cx="2677887" cy="6099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Col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72743" y="3117392"/>
            <a:ext cx="2046514" cy="2113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Model_decks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70071" y="4298032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Model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70072" y="4727123"/>
            <a:ext cx="1251857" cy="363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Deck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67348" y="3504735"/>
            <a:ext cx="1251857" cy="7293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Notes</a:t>
            </a:r>
          </a:p>
          <a:p>
            <a:r>
              <a:rPr lang="en-US" altLang="zh-CN" dirty="0" smtClean="0"/>
              <a:t>..tags</a:t>
            </a:r>
          </a:p>
        </p:txBody>
      </p:sp>
      <p:sp>
        <p:nvSpPr>
          <p:cNvPr id="11" name="矩形 10"/>
          <p:cNvSpPr/>
          <p:nvPr/>
        </p:nvSpPr>
        <p:spPr>
          <a:xfrm>
            <a:off x="5072743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13" name="矩形 12"/>
          <p:cNvSpPr/>
          <p:nvPr/>
        </p:nvSpPr>
        <p:spPr>
          <a:xfrm>
            <a:off x="5067299" y="767448"/>
            <a:ext cx="2051957" cy="16364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Model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tmpls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flds</a:t>
            </a:r>
            <a:endParaRPr lang="en-US" altLang="zh-CN" dirty="0"/>
          </a:p>
          <a:p>
            <a:r>
              <a:rPr lang="en-US" altLang="zh-CN" dirty="0"/>
              <a:t>. </a:t>
            </a:r>
            <a:r>
              <a:rPr lang="en-US" altLang="zh-CN" dirty="0" err="1"/>
              <a:t>is_cloze</a:t>
            </a:r>
            <a:endParaRPr lang="en-US" altLang="zh-CN" dirty="0"/>
          </a:p>
          <a:p>
            <a:r>
              <a:rPr lang="en-US" altLang="zh-CN" dirty="0"/>
              <a:t>..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..</a:t>
            </a:r>
            <a:r>
              <a:rPr lang="en-US" altLang="zh-CN" dirty="0" err="1" smtClean="0"/>
              <a:t>model_name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067300" y="2543604"/>
            <a:ext cx="2051956" cy="4680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Deck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deck_name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06713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7" name="矩形 16"/>
          <p:cNvSpPr/>
          <p:nvPr/>
        </p:nvSpPr>
        <p:spPr>
          <a:xfrm>
            <a:off x="9327350" y="385539"/>
            <a:ext cx="2677887" cy="6112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6827" y="898075"/>
            <a:ext cx="2006601" cy="1467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flds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notes</a:t>
            </a:r>
            <a:r>
              <a:rPr lang="en-US" altLang="zh-CN" dirty="0" err="1"/>
              <a:t>..</a:t>
            </a:r>
            <a:r>
              <a:rPr lang="en-US" altLang="zh-CN" dirty="0" err="1" smtClean="0"/>
              <a:t>tags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76827" y="2518644"/>
            <a:ext cx="2006601" cy="483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Tmpls</a:t>
            </a:r>
            <a:endParaRPr lang="en-US" altLang="zh-CN" dirty="0" smtClean="0"/>
          </a:p>
        </p:txBody>
      </p:sp>
      <p:sp>
        <p:nvSpPr>
          <p:cNvPr id="63" name="矩形 62"/>
          <p:cNvSpPr/>
          <p:nvPr/>
        </p:nvSpPr>
        <p:spPr>
          <a:xfrm>
            <a:off x="1476827" y="3127458"/>
            <a:ext cx="2006601" cy="48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CSS</a:t>
            </a:r>
          </a:p>
        </p:txBody>
      </p:sp>
      <p:sp>
        <p:nvSpPr>
          <p:cNvPr id="70" name="矩形 69"/>
          <p:cNvSpPr/>
          <p:nvPr/>
        </p:nvSpPr>
        <p:spPr>
          <a:xfrm>
            <a:off x="1476827" y="5881009"/>
            <a:ext cx="2046514" cy="37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</a:t>
            </a:r>
          </a:p>
        </p:txBody>
      </p:sp>
      <p:sp>
        <p:nvSpPr>
          <p:cNvPr id="71" name="右箭头 70"/>
          <p:cNvSpPr/>
          <p:nvPr/>
        </p:nvSpPr>
        <p:spPr>
          <a:xfrm>
            <a:off x="3611796" y="5983531"/>
            <a:ext cx="1371145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71105" y="1144860"/>
            <a:ext cx="714352" cy="17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1105" y="1315374"/>
            <a:ext cx="714352" cy="1705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1105" y="1477000"/>
            <a:ext cx="714352" cy="1705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1105" y="1638568"/>
            <a:ext cx="714352" cy="1705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781316" y="2811147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</a:p>
        </p:txBody>
      </p:sp>
      <p:sp>
        <p:nvSpPr>
          <p:cNvPr id="79" name="矩形 78"/>
          <p:cNvSpPr/>
          <p:nvPr/>
        </p:nvSpPr>
        <p:spPr>
          <a:xfrm>
            <a:off x="9781316" y="3412328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Decks</a:t>
            </a:r>
          </a:p>
        </p:txBody>
      </p:sp>
      <p:sp>
        <p:nvSpPr>
          <p:cNvPr id="86" name="矩形 85"/>
          <p:cNvSpPr/>
          <p:nvPr/>
        </p:nvSpPr>
        <p:spPr>
          <a:xfrm>
            <a:off x="9781316" y="4614691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Cards</a:t>
            </a:r>
          </a:p>
        </p:txBody>
      </p:sp>
      <p:sp>
        <p:nvSpPr>
          <p:cNvPr id="87" name="矩形 86"/>
          <p:cNvSpPr/>
          <p:nvPr/>
        </p:nvSpPr>
        <p:spPr>
          <a:xfrm>
            <a:off x="9781316" y="4013509"/>
            <a:ext cx="2046514" cy="375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Notes ..tags</a:t>
            </a:r>
          </a:p>
        </p:txBody>
      </p:sp>
      <p:sp>
        <p:nvSpPr>
          <p:cNvPr id="9" name="矩形 8"/>
          <p:cNvSpPr/>
          <p:nvPr/>
        </p:nvSpPr>
        <p:spPr>
          <a:xfrm>
            <a:off x="9781316" y="1904707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0951530" y="1904707"/>
            <a:ext cx="88174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Dconf</a:t>
            </a:r>
            <a:endParaRPr lang="en-US" altLang="zh-CN" dirty="0" smtClean="0"/>
          </a:p>
        </p:txBody>
      </p:sp>
      <p:sp>
        <p:nvSpPr>
          <p:cNvPr id="93" name="矩形 92"/>
          <p:cNvSpPr/>
          <p:nvPr/>
        </p:nvSpPr>
        <p:spPr>
          <a:xfrm>
            <a:off x="7750630" y="3548757"/>
            <a:ext cx="1307800" cy="1514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Db_Model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_Deck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Db_model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Db_deck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notes..tags</a:t>
            </a:r>
            <a:endParaRPr lang="en-US" altLang="zh-CN" dirty="0" smtClean="0"/>
          </a:p>
        </p:txBody>
      </p:sp>
      <p:sp>
        <p:nvSpPr>
          <p:cNvPr id="104" name="右箭头 103"/>
          <p:cNvSpPr/>
          <p:nvPr/>
        </p:nvSpPr>
        <p:spPr>
          <a:xfrm>
            <a:off x="7280397" y="3888861"/>
            <a:ext cx="456218" cy="6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21112735">
            <a:off x="9039575" y="2921101"/>
            <a:ext cx="652765" cy="285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/>
        </p:nvSpPr>
        <p:spPr>
          <a:xfrm rot="934913">
            <a:off x="9061872" y="3341099"/>
            <a:ext cx="652765" cy="285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 rot="21112735">
            <a:off x="9079971" y="4096639"/>
            <a:ext cx="652765" cy="28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 rot="934913">
            <a:off x="9102268" y="4516637"/>
            <a:ext cx="652765" cy="28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9384463" y="4229391"/>
            <a:ext cx="301672" cy="442943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右箭头 112"/>
          <p:cNvSpPr/>
          <p:nvPr/>
        </p:nvSpPr>
        <p:spPr>
          <a:xfrm rot="15048721">
            <a:off x="10208493" y="2358731"/>
            <a:ext cx="441744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右箭头 113"/>
          <p:cNvSpPr/>
          <p:nvPr/>
        </p:nvSpPr>
        <p:spPr>
          <a:xfrm rot="18030567">
            <a:off x="10865115" y="2330967"/>
            <a:ext cx="441744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右箭头 114"/>
          <p:cNvSpPr/>
          <p:nvPr/>
        </p:nvSpPr>
        <p:spPr>
          <a:xfrm rot="15422250">
            <a:off x="9579320" y="2650481"/>
            <a:ext cx="1086503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右箭头 115"/>
          <p:cNvSpPr/>
          <p:nvPr/>
        </p:nvSpPr>
        <p:spPr>
          <a:xfrm rot="16686337">
            <a:off x="10851452" y="2655402"/>
            <a:ext cx="1127139" cy="28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弧形箭头 18"/>
          <p:cNvSpPr/>
          <p:nvPr/>
        </p:nvSpPr>
        <p:spPr>
          <a:xfrm rot="10800000">
            <a:off x="7577843" y="3061707"/>
            <a:ext cx="301672" cy="11676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弧形箭头 116"/>
          <p:cNvSpPr/>
          <p:nvPr/>
        </p:nvSpPr>
        <p:spPr>
          <a:xfrm rot="10800000">
            <a:off x="7622818" y="3429667"/>
            <a:ext cx="301672" cy="11676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3643752" y="1144860"/>
            <a:ext cx="374740" cy="2096954"/>
          </a:xfrm>
          <a:prstGeom prst="rightBrace">
            <a:avLst>
              <a:gd name="adj1" fmla="val 8333"/>
              <a:gd name="adj2" fmla="val 276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 rot="19385330">
            <a:off x="3550650" y="959683"/>
            <a:ext cx="1384015" cy="4277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Read_mem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7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236</Words>
  <Application>Microsoft Office PowerPoint</Application>
  <PresentationFormat>宽屏</PresentationFormat>
  <Paragraphs>148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122</cp:revision>
  <dcterms:created xsi:type="dcterms:W3CDTF">2017-03-13T00:46:35Z</dcterms:created>
  <dcterms:modified xsi:type="dcterms:W3CDTF">2017-03-21T03:42:28Z</dcterms:modified>
</cp:coreProperties>
</file>