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6"/>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2"/>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987087-F45E-4911-BFB5-9A39980B4D2D}" type="datetimeFigureOut">
              <a:rPr lang="fr-FR" smtClean="0"/>
              <a:pPr/>
              <a:t>23/08/2018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AA54744-45AC-46F1-86BA-756D5BF80DC3}" type="slidenum">
              <a:rPr lang="fr-CA" smtClean="0"/>
              <a:pPr/>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87087-F45E-4911-BFB5-9A39980B4D2D}" type="datetimeFigureOut">
              <a:rPr lang="fr-FR" smtClean="0"/>
              <a:pPr/>
              <a:t>23/08/2018</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54744-45AC-46F1-86BA-756D5BF80DC3}" type="slidenum">
              <a:rPr lang="fr-CA" smtClean="0"/>
              <a:pPr/>
              <a:t>‹N°›</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b="1" i="1" dirty="0" smtClean="0"/>
              <a:t>Life Style</a:t>
            </a:r>
            <a:r>
              <a:rPr lang="fr-CA" dirty="0"/>
              <a:t/>
            </a:r>
            <a:br>
              <a:rPr lang="fr-CA" dirty="0"/>
            </a:br>
            <a:endParaRPr lang="fr-CA" dirty="0"/>
          </a:p>
        </p:txBody>
      </p:sp>
      <p:sp>
        <p:nvSpPr>
          <p:cNvPr id="3" name="Sous-titre 2"/>
          <p:cNvSpPr>
            <a:spLocks noGrp="1"/>
          </p:cNvSpPr>
          <p:nvPr>
            <p:ph type="subTitle" idx="1"/>
          </p:nvPr>
        </p:nvSpPr>
        <p:spPr>
          <a:solidFill>
            <a:schemeClr val="accent2"/>
          </a:solidFill>
          <a:ln>
            <a:solidFill>
              <a:schemeClr val="tx1"/>
            </a:solidFill>
          </a:ln>
        </p:spPr>
        <p:txBody>
          <a:bodyPr/>
          <a:lstStyle/>
          <a:p>
            <a:r>
              <a:rPr lang="fr-CA" dirty="0" smtClean="0">
                <a:solidFill>
                  <a:schemeClr val="tx1"/>
                </a:solidFill>
              </a:rPr>
              <a:t>Vos choix, vos envies !!</a:t>
            </a:r>
            <a:endParaRPr lang="fr-CA"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Page d’accueil</a:t>
            </a:r>
            <a:endParaRPr lang="fr-CA" b="1" dirty="0"/>
          </a:p>
        </p:txBody>
      </p:sp>
      <p:pic>
        <p:nvPicPr>
          <p:cNvPr id="2050" name="Picture 2" descr="C:\P87-Canvas\tp\PageAccueil.PNG"/>
          <p:cNvPicPr>
            <a:picLocks noChangeAspect="1" noChangeArrowheads="1"/>
          </p:cNvPicPr>
          <p:nvPr/>
        </p:nvPicPr>
        <p:blipFill>
          <a:blip r:embed="rId2"/>
          <a:srcRect/>
          <a:stretch>
            <a:fillRect/>
          </a:stretch>
        </p:blipFill>
        <p:spPr bwMode="auto">
          <a:xfrm>
            <a:off x="4071934" y="3857628"/>
            <a:ext cx="4929221" cy="2857520"/>
          </a:xfrm>
          <a:prstGeom prst="rect">
            <a:avLst/>
          </a:prstGeom>
          <a:noFill/>
        </p:spPr>
      </p:pic>
      <p:sp>
        <p:nvSpPr>
          <p:cNvPr id="13" name="ZoneTexte 12"/>
          <p:cNvSpPr txBox="1"/>
          <p:nvPr/>
        </p:nvSpPr>
        <p:spPr>
          <a:xfrm>
            <a:off x="642910" y="1643050"/>
            <a:ext cx="8001056" cy="646331"/>
          </a:xfrm>
          <a:prstGeom prst="rect">
            <a:avLst/>
          </a:prstGeom>
          <a:noFill/>
        </p:spPr>
        <p:txBody>
          <a:bodyPr wrap="square" rtlCol="0">
            <a:spAutoFit/>
          </a:bodyPr>
          <a:lstStyle/>
          <a:p>
            <a:r>
              <a:rPr lang="fr-CA" dirty="0" smtClean="0"/>
              <a:t>Life style est une </a:t>
            </a:r>
            <a:r>
              <a:rPr lang="fr-CA" dirty="0"/>
              <a:t>application Web permettant d'éditer un plan de </a:t>
            </a:r>
            <a:r>
              <a:rPr lang="fr-CA" dirty="0" smtClean="0"/>
              <a:t>répartition </a:t>
            </a:r>
            <a:r>
              <a:rPr lang="fr-CA" dirty="0"/>
              <a:t>d'objets dessinés en 2d</a:t>
            </a:r>
            <a:r>
              <a:rPr lang="fr-CA" dirty="0" smtClean="0"/>
              <a:t>.</a:t>
            </a:r>
          </a:p>
        </p:txBody>
      </p:sp>
      <p:sp>
        <p:nvSpPr>
          <p:cNvPr id="14" name="ZoneTexte 13"/>
          <p:cNvSpPr txBox="1"/>
          <p:nvPr/>
        </p:nvSpPr>
        <p:spPr>
          <a:xfrm>
            <a:off x="500034" y="2428868"/>
            <a:ext cx="2928958" cy="38164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CA" dirty="0" smtClean="0">
                <a:ln w="18000">
                  <a:solidFill>
                    <a:schemeClr val="accent2">
                      <a:satMod val="140000"/>
                    </a:schemeClr>
                  </a:solidFill>
                  <a:prstDash val="solid"/>
                  <a:miter lim="800000"/>
                </a:ln>
                <a:effectLst>
                  <a:outerShdw blurRad="25500" dist="23000" dir="7020000" algn="tl">
                    <a:srgbClr val="000000">
                      <a:alpha val="50000"/>
                    </a:srgbClr>
                  </a:outerShdw>
                </a:effectLst>
              </a:rPr>
              <a:t>Fonctionnalités :</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choisir différents objets.</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glisser et déposer les objets sur la page principale.</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de modifier les éléments sélectionnés en les agrandissant ou en les rapetissant.</a:t>
            </a:r>
          </a:p>
          <a:p>
            <a:endPar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-Possibilité faire pivoter les éléments sur eux-mêmes.</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automatique des choix et modifications de l’utilisateur.</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-Sauvegarde sur le serveur si en ligne ou sur le disque dur si hors ligne.</a:t>
            </a:r>
          </a:p>
          <a:p>
            <a:r>
              <a:rPr lang="fr-CA" sz="1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-Application fonctionnelle sur plusieurs navigateurs.</a:t>
            </a:r>
            <a:endParaRPr lang="fr-CA" sz="1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Options</a:t>
            </a:r>
            <a:endParaRPr lang="fr-CA" b="1" dirty="0"/>
          </a:p>
        </p:txBody>
      </p:sp>
      <p:pic>
        <p:nvPicPr>
          <p:cNvPr id="1026" name="Picture 2" descr="C:\P87-Canvas\tp\bureau.PNG"/>
          <p:cNvPicPr>
            <a:picLocks noChangeAspect="1" noChangeArrowheads="1"/>
          </p:cNvPicPr>
          <p:nvPr/>
        </p:nvPicPr>
        <p:blipFill>
          <a:blip r:embed="rId2"/>
          <a:srcRect/>
          <a:stretch>
            <a:fillRect/>
          </a:stretch>
        </p:blipFill>
        <p:spPr bwMode="auto">
          <a:xfrm>
            <a:off x="428596" y="1500174"/>
            <a:ext cx="1857388" cy="3714776"/>
          </a:xfrm>
          <a:prstGeom prst="rect">
            <a:avLst/>
          </a:prstGeom>
          <a:noFill/>
        </p:spPr>
      </p:pic>
      <p:pic>
        <p:nvPicPr>
          <p:cNvPr id="1027" name="Picture 3" descr="C:\P87-Canvas\tp\canape.PNG"/>
          <p:cNvPicPr>
            <a:picLocks noChangeAspect="1" noChangeArrowheads="1"/>
          </p:cNvPicPr>
          <p:nvPr/>
        </p:nvPicPr>
        <p:blipFill>
          <a:blip r:embed="rId3"/>
          <a:srcRect/>
          <a:stretch>
            <a:fillRect/>
          </a:stretch>
        </p:blipFill>
        <p:spPr bwMode="auto">
          <a:xfrm>
            <a:off x="2500298" y="1500174"/>
            <a:ext cx="1857388" cy="3714776"/>
          </a:xfrm>
          <a:prstGeom prst="rect">
            <a:avLst/>
          </a:prstGeom>
          <a:noFill/>
        </p:spPr>
      </p:pic>
      <p:pic>
        <p:nvPicPr>
          <p:cNvPr id="1028" name="Picture 4" descr="C:\P87-Canvas\tp\plante.PNG"/>
          <p:cNvPicPr>
            <a:picLocks noChangeAspect="1" noChangeArrowheads="1"/>
          </p:cNvPicPr>
          <p:nvPr/>
        </p:nvPicPr>
        <p:blipFill>
          <a:blip r:embed="rId4"/>
          <a:srcRect/>
          <a:stretch>
            <a:fillRect/>
          </a:stretch>
        </p:blipFill>
        <p:spPr bwMode="auto">
          <a:xfrm>
            <a:off x="4572000" y="1500174"/>
            <a:ext cx="1857388" cy="3714776"/>
          </a:xfrm>
          <a:prstGeom prst="rect">
            <a:avLst/>
          </a:prstGeom>
          <a:noFill/>
        </p:spPr>
      </p:pic>
      <p:pic>
        <p:nvPicPr>
          <p:cNvPr id="1029" name="Picture 5" descr="C:\P87-Canvas\tp\table.PNG"/>
          <p:cNvPicPr>
            <a:picLocks noChangeAspect="1" noChangeArrowheads="1"/>
          </p:cNvPicPr>
          <p:nvPr/>
        </p:nvPicPr>
        <p:blipFill>
          <a:blip r:embed="rId5"/>
          <a:srcRect/>
          <a:stretch>
            <a:fillRect/>
          </a:stretch>
        </p:blipFill>
        <p:spPr bwMode="auto">
          <a:xfrm>
            <a:off x="6715140" y="1500174"/>
            <a:ext cx="1857388" cy="3714777"/>
          </a:xfrm>
          <a:prstGeom prst="rect">
            <a:avLst/>
          </a:prstGeom>
          <a:noFill/>
        </p:spPr>
      </p:pic>
      <p:sp>
        <p:nvSpPr>
          <p:cNvPr id="11" name="ZoneTexte 10"/>
          <p:cNvSpPr txBox="1"/>
          <p:nvPr/>
        </p:nvSpPr>
        <p:spPr>
          <a:xfrm>
            <a:off x="428596" y="5429264"/>
            <a:ext cx="8143932" cy="738664"/>
          </a:xfrm>
          <a:prstGeom prst="rect">
            <a:avLst/>
          </a:prstGeom>
          <a:noFill/>
        </p:spPr>
        <p:txBody>
          <a:bodyPr wrap="square" rtlCol="0">
            <a:spAutoFit/>
          </a:bodyPr>
          <a:lstStyle/>
          <a:p>
            <a:r>
              <a:rPr lang="fr-CA" sz="1400" dirty="0" smtClean="0"/>
              <a:t>L’utilisateur pourra choisir différents types  d’objets qu’il pourra  glisser et déposer sur la page centrale. Par la suite, il pourra modifier ces mêmes objets en les agrandissant ou en les rapetissant mais aussi en modifiant leurs positions initiales. </a:t>
            </a:r>
            <a:endParaRPr lang="fr-CA"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6"/>
          </a:solidFill>
        </p:spPr>
        <p:txBody>
          <a:bodyPr/>
          <a:lstStyle/>
          <a:p>
            <a:r>
              <a:rPr lang="fr-CA" b="1" dirty="0" smtClean="0"/>
              <a:t>Outils </a:t>
            </a:r>
            <a:endParaRPr lang="fr-CA" b="1" dirty="0"/>
          </a:p>
        </p:txBody>
      </p:sp>
      <p:pic>
        <p:nvPicPr>
          <p:cNvPr id="2050" name="Picture 2"/>
          <p:cNvPicPr>
            <a:picLocks noChangeAspect="1" noChangeArrowheads="1"/>
          </p:cNvPicPr>
          <p:nvPr/>
        </p:nvPicPr>
        <p:blipFill>
          <a:blip r:embed="rId2"/>
          <a:srcRect/>
          <a:stretch>
            <a:fillRect/>
          </a:stretch>
        </p:blipFill>
        <p:spPr bwMode="auto">
          <a:xfrm>
            <a:off x="5715008" y="1643050"/>
            <a:ext cx="3000396" cy="1500199"/>
          </a:xfrm>
          <a:prstGeom prst="rect">
            <a:avLst/>
          </a:prstGeom>
          <a:noFill/>
          <a:ln w="9525">
            <a:noFill/>
            <a:miter lim="800000"/>
            <a:headEnd/>
            <a:tailEnd/>
          </a:ln>
          <a:effectLst/>
        </p:spPr>
      </p:pic>
      <p:pic>
        <p:nvPicPr>
          <p:cNvPr id="2051" name="Picture 3" descr="C:\P87-Canvas\tp\recherche.PNG"/>
          <p:cNvPicPr>
            <a:picLocks noChangeAspect="1" noChangeArrowheads="1"/>
          </p:cNvPicPr>
          <p:nvPr/>
        </p:nvPicPr>
        <p:blipFill>
          <a:blip r:embed="rId3"/>
          <a:srcRect/>
          <a:stretch>
            <a:fillRect/>
          </a:stretch>
        </p:blipFill>
        <p:spPr bwMode="auto">
          <a:xfrm>
            <a:off x="5929322" y="4786322"/>
            <a:ext cx="2714644" cy="552450"/>
          </a:xfrm>
          <a:prstGeom prst="rect">
            <a:avLst/>
          </a:prstGeom>
          <a:noFill/>
        </p:spPr>
      </p:pic>
      <p:pic>
        <p:nvPicPr>
          <p:cNvPr id="2052" name="Picture 4" descr="C:\P87-Canvas\tp\list1.PNG"/>
          <p:cNvPicPr>
            <a:picLocks noChangeAspect="1" noChangeArrowheads="1"/>
          </p:cNvPicPr>
          <p:nvPr/>
        </p:nvPicPr>
        <p:blipFill>
          <a:blip r:embed="rId4"/>
          <a:srcRect/>
          <a:stretch>
            <a:fillRect/>
          </a:stretch>
        </p:blipFill>
        <p:spPr bwMode="auto">
          <a:xfrm>
            <a:off x="500034" y="1500174"/>
            <a:ext cx="2500330" cy="3071858"/>
          </a:xfrm>
          <a:prstGeom prst="rect">
            <a:avLst/>
          </a:prstGeom>
          <a:noFill/>
        </p:spPr>
      </p:pic>
      <p:sp>
        <p:nvSpPr>
          <p:cNvPr id="13" name="ZoneTexte 12"/>
          <p:cNvSpPr txBox="1"/>
          <p:nvPr/>
        </p:nvSpPr>
        <p:spPr>
          <a:xfrm>
            <a:off x="428596" y="4786322"/>
            <a:ext cx="2500330" cy="1015663"/>
          </a:xfrm>
          <a:prstGeom prst="rect">
            <a:avLst/>
          </a:prstGeom>
          <a:noFill/>
        </p:spPr>
        <p:txBody>
          <a:bodyPr wrap="square" rtlCol="0">
            <a:spAutoFit/>
          </a:bodyPr>
          <a:lstStyle/>
          <a:p>
            <a:r>
              <a:rPr lang="fr-CA" sz="2000" dirty="0" smtClean="0">
                <a:solidFill>
                  <a:srgbClr val="FF0000"/>
                </a:solidFill>
              </a:rPr>
              <a:t>Boutons de manipulation pour les plans.  </a:t>
            </a:r>
            <a:endParaRPr lang="fr-CA" sz="2000" dirty="0">
              <a:solidFill>
                <a:srgbClr val="FF0000"/>
              </a:solidFill>
            </a:endParaRPr>
          </a:p>
        </p:txBody>
      </p:sp>
      <p:sp>
        <p:nvSpPr>
          <p:cNvPr id="14" name="ZoneTexte 13"/>
          <p:cNvSpPr txBox="1"/>
          <p:nvPr/>
        </p:nvSpPr>
        <p:spPr>
          <a:xfrm>
            <a:off x="5715008" y="3286124"/>
            <a:ext cx="3071834" cy="707886"/>
          </a:xfrm>
          <a:prstGeom prst="rect">
            <a:avLst/>
          </a:prstGeom>
          <a:noFill/>
        </p:spPr>
        <p:txBody>
          <a:bodyPr wrap="square" rtlCol="0">
            <a:spAutoFit/>
          </a:bodyPr>
          <a:lstStyle/>
          <a:p>
            <a:r>
              <a:rPr lang="fr-CA" sz="2000" dirty="0" smtClean="0">
                <a:solidFill>
                  <a:srgbClr val="FF0000"/>
                </a:solidFill>
              </a:rPr>
              <a:t>Options de modification d’un élément dans le plan.</a:t>
            </a:r>
            <a:endParaRPr lang="fr-CA" sz="2000" dirty="0">
              <a:solidFill>
                <a:srgbClr val="FF0000"/>
              </a:solidFill>
            </a:endParaRPr>
          </a:p>
        </p:txBody>
      </p:sp>
      <p:sp>
        <p:nvSpPr>
          <p:cNvPr id="15" name="ZoneTexte 14"/>
          <p:cNvSpPr txBox="1"/>
          <p:nvPr/>
        </p:nvSpPr>
        <p:spPr>
          <a:xfrm>
            <a:off x="6000760" y="5572140"/>
            <a:ext cx="2714644" cy="400110"/>
          </a:xfrm>
          <a:prstGeom prst="rect">
            <a:avLst/>
          </a:prstGeom>
          <a:noFill/>
        </p:spPr>
        <p:txBody>
          <a:bodyPr wrap="square" rtlCol="0">
            <a:spAutoFit/>
          </a:bodyPr>
          <a:lstStyle/>
          <a:p>
            <a:r>
              <a:rPr lang="fr-CA" sz="2000" dirty="0" smtClean="0">
                <a:solidFill>
                  <a:srgbClr val="FF0000"/>
                </a:solidFill>
              </a:rPr>
              <a:t>Barre de recherche </a:t>
            </a:r>
            <a:endParaRPr lang="fr-CA" sz="2000" dirty="0">
              <a:solidFill>
                <a:srgbClr val="FF0000"/>
              </a:solidFill>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169</Words>
  <Application>Microsoft Office PowerPoint</Application>
  <PresentationFormat>Affichage à l'écran (4:3)</PresentationFormat>
  <Paragraphs>19</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Life Style </vt:lpstr>
      <vt:lpstr>Page d’accueil</vt:lpstr>
      <vt:lpstr>Options</vt:lpstr>
      <vt:lpstr>Outils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 Editor</dc:title>
  <dc:creator>dsane</dc:creator>
  <cp:lastModifiedBy>dsane</cp:lastModifiedBy>
  <cp:revision>20</cp:revision>
  <dcterms:created xsi:type="dcterms:W3CDTF">2018-08-17T15:35:51Z</dcterms:created>
  <dcterms:modified xsi:type="dcterms:W3CDTF">2018-08-23T14:39:25Z</dcterms:modified>
</cp:coreProperties>
</file>