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6"/>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e la date 2"/>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54744-45AC-46F1-86BA-756D5BF80DC3}" type="slidenum">
              <a:rPr lang="fr-CA" smtClean="0"/>
              <a:pPr/>
              <a:t>‹N°›</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b="1" i="1" dirty="0" smtClean="0"/>
              <a:t>Blue Printer</a:t>
            </a:r>
            <a:r>
              <a:rPr lang="fr-CA" dirty="0"/>
              <a:t/>
            </a:r>
            <a:br>
              <a:rPr lang="fr-CA" dirty="0"/>
            </a:br>
            <a:endParaRPr lang="fr-CA" dirty="0"/>
          </a:p>
        </p:txBody>
      </p:sp>
      <p:sp>
        <p:nvSpPr>
          <p:cNvPr id="3" name="Sous-titre 2"/>
          <p:cNvSpPr>
            <a:spLocks noGrp="1"/>
          </p:cNvSpPr>
          <p:nvPr>
            <p:ph type="subTitle" idx="1"/>
          </p:nvPr>
        </p:nvSpPr>
        <p:spPr>
          <a:xfrm>
            <a:off x="1371600" y="3886200"/>
            <a:ext cx="6400800" cy="542932"/>
          </a:xfrm>
          <a:solidFill>
            <a:schemeClr val="accent2"/>
          </a:solidFill>
          <a:ln>
            <a:solidFill>
              <a:schemeClr val="tx1"/>
            </a:solidFill>
          </a:ln>
        </p:spPr>
        <p:txBody>
          <a:bodyPr>
            <a:normAutofit lnSpcReduction="10000"/>
          </a:bodyPr>
          <a:lstStyle/>
          <a:p>
            <a:r>
              <a:rPr lang="fr-CA" dirty="0" smtClean="0">
                <a:solidFill>
                  <a:schemeClr val="tx1"/>
                </a:solidFill>
              </a:rPr>
              <a:t>Vos choix, vos envies !!</a:t>
            </a:r>
            <a:endParaRPr lang="fr-CA"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smtClean="0"/>
              <a:t>Page d’accueil</a:t>
            </a:r>
            <a:endParaRPr lang="fr-CA" b="1" dirty="0"/>
          </a:p>
        </p:txBody>
      </p:sp>
      <p:pic>
        <p:nvPicPr>
          <p:cNvPr id="2050" name="Picture 2" descr="C:\P87-Canvas\tp\PageAccueil.PNG"/>
          <p:cNvPicPr>
            <a:picLocks noChangeAspect="1" noChangeArrowheads="1"/>
          </p:cNvPicPr>
          <p:nvPr/>
        </p:nvPicPr>
        <p:blipFill>
          <a:blip r:embed="rId2"/>
          <a:srcRect/>
          <a:stretch>
            <a:fillRect/>
          </a:stretch>
        </p:blipFill>
        <p:spPr bwMode="auto">
          <a:xfrm>
            <a:off x="4071934" y="3857628"/>
            <a:ext cx="4929221" cy="2857520"/>
          </a:xfrm>
          <a:prstGeom prst="rect">
            <a:avLst/>
          </a:prstGeom>
          <a:noFill/>
        </p:spPr>
      </p:pic>
      <p:sp>
        <p:nvSpPr>
          <p:cNvPr id="13" name="ZoneTexte 12"/>
          <p:cNvSpPr txBox="1"/>
          <p:nvPr/>
        </p:nvSpPr>
        <p:spPr>
          <a:xfrm>
            <a:off x="642910" y="1643050"/>
            <a:ext cx="8001056" cy="646331"/>
          </a:xfrm>
          <a:prstGeom prst="rect">
            <a:avLst/>
          </a:prstGeom>
          <a:noFill/>
        </p:spPr>
        <p:txBody>
          <a:bodyPr wrap="square" rtlCol="0">
            <a:spAutoFit/>
          </a:bodyPr>
          <a:lstStyle/>
          <a:p>
            <a:r>
              <a:rPr lang="fr-CA" dirty="0" smtClean="0"/>
              <a:t>Life style est une </a:t>
            </a:r>
            <a:r>
              <a:rPr lang="fr-CA" dirty="0"/>
              <a:t>application Web permettant d'éditer un plan de </a:t>
            </a:r>
            <a:r>
              <a:rPr lang="fr-CA" dirty="0" smtClean="0"/>
              <a:t>répartition </a:t>
            </a:r>
            <a:r>
              <a:rPr lang="fr-CA" dirty="0"/>
              <a:t>d'objets dessinés en 2d</a:t>
            </a:r>
            <a:r>
              <a:rPr lang="fr-CA" dirty="0" smtClean="0"/>
              <a:t>.</a:t>
            </a:r>
          </a:p>
        </p:txBody>
      </p:sp>
      <p:sp>
        <p:nvSpPr>
          <p:cNvPr id="14" name="ZoneTexte 13"/>
          <p:cNvSpPr txBox="1"/>
          <p:nvPr/>
        </p:nvSpPr>
        <p:spPr>
          <a:xfrm>
            <a:off x="500034" y="2428868"/>
            <a:ext cx="2928958" cy="3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CA" dirty="0" smtClean="0">
                <a:ln w="18000">
                  <a:solidFill>
                    <a:schemeClr val="accent2">
                      <a:satMod val="140000"/>
                    </a:schemeClr>
                  </a:solidFill>
                  <a:prstDash val="solid"/>
                  <a:miter lim="800000"/>
                </a:ln>
                <a:effectLst>
                  <a:outerShdw blurRad="25500" dist="23000" dir="7020000" algn="tl">
                    <a:srgbClr val="000000">
                      <a:alpha val="50000"/>
                    </a:srgbClr>
                  </a:outerShdw>
                </a:effectLst>
              </a:rPr>
              <a:t>Fonctionnalités :</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choisir différents objets.</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glisser et déposer les objets sur la page principale.</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modifier les éléments sélectionnés en les agrandissant ou en les rapetissant.</a:t>
            </a:r>
          </a:p>
          <a:p>
            <a:endPar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faire pivoter les éléments sur eux-mêmes.</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-Sauvegarde automatique des choix et modifications de l’utilisateur.</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-Sauvegarde sur le serveur si en ligne ou sur le disque dur si hors ligne.</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-Application fonctionnelle sur plusieurs navigateurs.</a:t>
            </a:r>
            <a:endParaRPr lang="fr-CA" sz="1400" b="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smtClean="0"/>
              <a:t>Options</a:t>
            </a:r>
            <a:endParaRPr lang="fr-CA" b="1" dirty="0"/>
          </a:p>
        </p:txBody>
      </p:sp>
      <p:pic>
        <p:nvPicPr>
          <p:cNvPr id="1026" name="Picture 2" descr="C:\P87-Canvas\tp\bureau.PNG"/>
          <p:cNvPicPr>
            <a:picLocks noChangeAspect="1" noChangeArrowheads="1"/>
          </p:cNvPicPr>
          <p:nvPr/>
        </p:nvPicPr>
        <p:blipFill>
          <a:blip r:embed="rId2"/>
          <a:srcRect/>
          <a:stretch>
            <a:fillRect/>
          </a:stretch>
        </p:blipFill>
        <p:spPr bwMode="auto">
          <a:xfrm>
            <a:off x="428596" y="1500174"/>
            <a:ext cx="1857388" cy="3714776"/>
          </a:xfrm>
          <a:prstGeom prst="rect">
            <a:avLst/>
          </a:prstGeom>
          <a:noFill/>
        </p:spPr>
      </p:pic>
      <p:pic>
        <p:nvPicPr>
          <p:cNvPr id="1027" name="Picture 3" descr="C:\P87-Canvas\tp\canape.PNG"/>
          <p:cNvPicPr>
            <a:picLocks noChangeAspect="1" noChangeArrowheads="1"/>
          </p:cNvPicPr>
          <p:nvPr/>
        </p:nvPicPr>
        <p:blipFill>
          <a:blip r:embed="rId3"/>
          <a:srcRect/>
          <a:stretch>
            <a:fillRect/>
          </a:stretch>
        </p:blipFill>
        <p:spPr bwMode="auto">
          <a:xfrm>
            <a:off x="2500298" y="1500174"/>
            <a:ext cx="1857388" cy="3714776"/>
          </a:xfrm>
          <a:prstGeom prst="rect">
            <a:avLst/>
          </a:prstGeom>
          <a:noFill/>
        </p:spPr>
      </p:pic>
      <p:pic>
        <p:nvPicPr>
          <p:cNvPr id="1028" name="Picture 4" descr="C:\P87-Canvas\tp\plante.PNG"/>
          <p:cNvPicPr>
            <a:picLocks noChangeAspect="1" noChangeArrowheads="1"/>
          </p:cNvPicPr>
          <p:nvPr/>
        </p:nvPicPr>
        <p:blipFill>
          <a:blip r:embed="rId4"/>
          <a:srcRect/>
          <a:stretch>
            <a:fillRect/>
          </a:stretch>
        </p:blipFill>
        <p:spPr bwMode="auto">
          <a:xfrm>
            <a:off x="4572000" y="1500174"/>
            <a:ext cx="1857388" cy="3714776"/>
          </a:xfrm>
          <a:prstGeom prst="rect">
            <a:avLst/>
          </a:prstGeom>
          <a:noFill/>
        </p:spPr>
      </p:pic>
      <p:pic>
        <p:nvPicPr>
          <p:cNvPr id="1029" name="Picture 5" descr="C:\P87-Canvas\tp\table.PNG"/>
          <p:cNvPicPr>
            <a:picLocks noChangeAspect="1" noChangeArrowheads="1"/>
          </p:cNvPicPr>
          <p:nvPr/>
        </p:nvPicPr>
        <p:blipFill>
          <a:blip r:embed="rId5"/>
          <a:srcRect/>
          <a:stretch>
            <a:fillRect/>
          </a:stretch>
        </p:blipFill>
        <p:spPr bwMode="auto">
          <a:xfrm>
            <a:off x="6715140" y="1500174"/>
            <a:ext cx="1857388" cy="3714777"/>
          </a:xfrm>
          <a:prstGeom prst="rect">
            <a:avLst/>
          </a:prstGeom>
          <a:noFill/>
        </p:spPr>
      </p:pic>
      <p:sp>
        <p:nvSpPr>
          <p:cNvPr id="11" name="ZoneTexte 10"/>
          <p:cNvSpPr txBox="1"/>
          <p:nvPr/>
        </p:nvSpPr>
        <p:spPr>
          <a:xfrm>
            <a:off x="428596" y="5429264"/>
            <a:ext cx="8143932" cy="738664"/>
          </a:xfrm>
          <a:prstGeom prst="rect">
            <a:avLst/>
          </a:prstGeom>
          <a:noFill/>
        </p:spPr>
        <p:txBody>
          <a:bodyPr wrap="square" rtlCol="0">
            <a:spAutoFit/>
          </a:bodyPr>
          <a:lstStyle/>
          <a:p>
            <a:r>
              <a:rPr lang="fr-CA" sz="1400" dirty="0" smtClean="0"/>
              <a:t>L’utilisateur pourra choisir différents types  d’objets qu’il pourra  glisser et déposer sur la page centrale. Par la suite, il pourra modifier ces mêmes objets en les agrandissant ou en les rapetissant mais aussi en modifiant leurs positions initiales. </a:t>
            </a:r>
            <a:endParaRPr lang="fr-CA"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smtClean="0"/>
              <a:t>Outils </a:t>
            </a:r>
            <a:endParaRPr lang="fr-CA" b="1" dirty="0"/>
          </a:p>
        </p:txBody>
      </p:sp>
      <p:pic>
        <p:nvPicPr>
          <p:cNvPr id="1026" name="Picture 2" descr="C:\P87-Canvas\tp\chargement.PNG"/>
          <p:cNvPicPr>
            <a:picLocks noChangeAspect="1" noChangeArrowheads="1"/>
          </p:cNvPicPr>
          <p:nvPr/>
        </p:nvPicPr>
        <p:blipFill>
          <a:blip r:embed="rId2"/>
          <a:srcRect/>
          <a:stretch>
            <a:fillRect/>
          </a:stretch>
        </p:blipFill>
        <p:spPr bwMode="auto">
          <a:xfrm>
            <a:off x="571473" y="1571612"/>
            <a:ext cx="2500330" cy="642942"/>
          </a:xfrm>
          <a:prstGeom prst="rect">
            <a:avLst/>
          </a:prstGeom>
          <a:noFill/>
        </p:spPr>
      </p:pic>
      <p:pic>
        <p:nvPicPr>
          <p:cNvPr id="1027" name="Picture 3" descr="C:\P87-Canvas\tp\delete.PNG"/>
          <p:cNvPicPr>
            <a:picLocks noChangeAspect="1" noChangeArrowheads="1"/>
          </p:cNvPicPr>
          <p:nvPr/>
        </p:nvPicPr>
        <p:blipFill>
          <a:blip r:embed="rId3"/>
          <a:srcRect/>
          <a:stretch>
            <a:fillRect/>
          </a:stretch>
        </p:blipFill>
        <p:spPr bwMode="auto">
          <a:xfrm>
            <a:off x="857224" y="5357826"/>
            <a:ext cx="495300" cy="495300"/>
          </a:xfrm>
          <a:prstGeom prst="rect">
            <a:avLst/>
          </a:prstGeom>
          <a:noFill/>
        </p:spPr>
      </p:pic>
      <p:pic>
        <p:nvPicPr>
          <p:cNvPr id="1028" name="Picture 4" descr="C:\P87-Canvas\tp\deleteBackground.PNG"/>
          <p:cNvPicPr>
            <a:picLocks noChangeAspect="1" noChangeArrowheads="1"/>
          </p:cNvPicPr>
          <p:nvPr/>
        </p:nvPicPr>
        <p:blipFill>
          <a:blip r:embed="rId4"/>
          <a:srcRect/>
          <a:stretch>
            <a:fillRect/>
          </a:stretch>
        </p:blipFill>
        <p:spPr bwMode="auto">
          <a:xfrm>
            <a:off x="3143240" y="3357562"/>
            <a:ext cx="495300" cy="476250"/>
          </a:xfrm>
          <a:prstGeom prst="rect">
            <a:avLst/>
          </a:prstGeom>
          <a:noFill/>
        </p:spPr>
      </p:pic>
      <p:pic>
        <p:nvPicPr>
          <p:cNvPr id="1029" name="Picture 5" descr="C:\P87-Canvas\tp\deleteElement.PNG"/>
          <p:cNvPicPr>
            <a:picLocks noChangeAspect="1" noChangeArrowheads="1"/>
          </p:cNvPicPr>
          <p:nvPr/>
        </p:nvPicPr>
        <p:blipFill>
          <a:blip r:embed="rId5"/>
          <a:srcRect/>
          <a:stretch>
            <a:fillRect/>
          </a:stretch>
        </p:blipFill>
        <p:spPr bwMode="auto">
          <a:xfrm>
            <a:off x="3143240" y="4429132"/>
            <a:ext cx="561975" cy="457200"/>
          </a:xfrm>
          <a:prstGeom prst="rect">
            <a:avLst/>
          </a:prstGeom>
          <a:noFill/>
        </p:spPr>
      </p:pic>
      <p:pic>
        <p:nvPicPr>
          <p:cNvPr id="1030" name="Picture 6" descr="C:\P87-Canvas\tp\element1.PNG"/>
          <p:cNvPicPr>
            <a:picLocks noChangeAspect="1" noChangeArrowheads="1"/>
          </p:cNvPicPr>
          <p:nvPr/>
        </p:nvPicPr>
        <p:blipFill>
          <a:blip r:embed="rId6"/>
          <a:srcRect/>
          <a:stretch>
            <a:fillRect/>
          </a:stretch>
        </p:blipFill>
        <p:spPr bwMode="auto">
          <a:xfrm>
            <a:off x="6286512" y="1571612"/>
            <a:ext cx="2676522" cy="1143008"/>
          </a:xfrm>
          <a:prstGeom prst="rect">
            <a:avLst/>
          </a:prstGeom>
          <a:noFill/>
        </p:spPr>
      </p:pic>
      <p:pic>
        <p:nvPicPr>
          <p:cNvPr id="1031" name="Picture 7" descr="C:\P87-Canvas\tp\libelle.PNG"/>
          <p:cNvPicPr>
            <a:picLocks noChangeAspect="1" noChangeArrowheads="1"/>
          </p:cNvPicPr>
          <p:nvPr/>
        </p:nvPicPr>
        <p:blipFill>
          <a:blip r:embed="rId7"/>
          <a:srcRect/>
          <a:stretch>
            <a:fillRect/>
          </a:stretch>
        </p:blipFill>
        <p:spPr bwMode="auto">
          <a:xfrm>
            <a:off x="3500430" y="1571612"/>
            <a:ext cx="2562225" cy="642942"/>
          </a:xfrm>
          <a:prstGeom prst="rect">
            <a:avLst/>
          </a:prstGeom>
          <a:noFill/>
        </p:spPr>
      </p:pic>
      <p:pic>
        <p:nvPicPr>
          <p:cNvPr id="1033" name="Picture 9" descr="C:\P87-Canvas\tp\recherche.PNG"/>
          <p:cNvPicPr>
            <a:picLocks noChangeAspect="1" noChangeArrowheads="1"/>
          </p:cNvPicPr>
          <p:nvPr/>
        </p:nvPicPr>
        <p:blipFill>
          <a:blip r:embed="rId8"/>
          <a:srcRect/>
          <a:stretch>
            <a:fillRect/>
          </a:stretch>
        </p:blipFill>
        <p:spPr bwMode="auto">
          <a:xfrm>
            <a:off x="6286512" y="5357826"/>
            <a:ext cx="2617804" cy="452439"/>
          </a:xfrm>
          <a:prstGeom prst="rect">
            <a:avLst/>
          </a:prstGeom>
          <a:noFill/>
        </p:spPr>
      </p:pic>
      <p:pic>
        <p:nvPicPr>
          <p:cNvPr id="1034" name="Picture 10" descr="C:\P87-Canvas\tp\sauvegardePlan.PNG"/>
          <p:cNvPicPr>
            <a:picLocks noChangeAspect="1" noChangeArrowheads="1"/>
          </p:cNvPicPr>
          <p:nvPr/>
        </p:nvPicPr>
        <p:blipFill>
          <a:blip r:embed="rId9"/>
          <a:srcRect/>
          <a:stretch>
            <a:fillRect/>
          </a:stretch>
        </p:blipFill>
        <p:spPr bwMode="auto">
          <a:xfrm>
            <a:off x="857224" y="4357694"/>
            <a:ext cx="552450" cy="523875"/>
          </a:xfrm>
          <a:prstGeom prst="rect">
            <a:avLst/>
          </a:prstGeom>
          <a:noFill/>
        </p:spPr>
      </p:pic>
      <p:pic>
        <p:nvPicPr>
          <p:cNvPr id="1035" name="Picture 11" descr="C:\P87-Canvas\tp\upload.PNG"/>
          <p:cNvPicPr>
            <a:picLocks noChangeAspect="1" noChangeArrowheads="1"/>
          </p:cNvPicPr>
          <p:nvPr/>
        </p:nvPicPr>
        <p:blipFill>
          <a:blip r:embed="rId10"/>
          <a:srcRect/>
          <a:stretch>
            <a:fillRect/>
          </a:stretch>
        </p:blipFill>
        <p:spPr bwMode="auto">
          <a:xfrm>
            <a:off x="714348" y="3286124"/>
            <a:ext cx="642942" cy="514350"/>
          </a:xfrm>
          <a:prstGeom prst="rect">
            <a:avLst/>
          </a:prstGeom>
          <a:noFill/>
        </p:spPr>
      </p:pic>
      <p:pic>
        <p:nvPicPr>
          <p:cNvPr id="1036" name="Picture 12" descr="C:\P87-Canvas\tp\videPlan.PNG"/>
          <p:cNvPicPr>
            <a:picLocks noChangeAspect="1" noChangeArrowheads="1"/>
          </p:cNvPicPr>
          <p:nvPr/>
        </p:nvPicPr>
        <p:blipFill>
          <a:blip r:embed="rId11"/>
          <a:srcRect/>
          <a:stretch>
            <a:fillRect/>
          </a:stretch>
        </p:blipFill>
        <p:spPr bwMode="auto">
          <a:xfrm>
            <a:off x="3071802" y="5357826"/>
            <a:ext cx="495300" cy="457200"/>
          </a:xfrm>
          <a:prstGeom prst="rect">
            <a:avLst/>
          </a:prstGeom>
          <a:noFill/>
        </p:spPr>
      </p:pic>
      <p:sp>
        <p:nvSpPr>
          <p:cNvPr id="21" name="ZoneTexte 20"/>
          <p:cNvSpPr txBox="1"/>
          <p:nvPr/>
        </p:nvSpPr>
        <p:spPr>
          <a:xfrm>
            <a:off x="571472" y="2357430"/>
            <a:ext cx="2571768" cy="584775"/>
          </a:xfrm>
          <a:prstGeom prst="rect">
            <a:avLst/>
          </a:prstGeom>
          <a:noFill/>
        </p:spPr>
        <p:txBody>
          <a:bodyPr wrap="square" rtlCol="0">
            <a:spAutoFit/>
          </a:bodyPr>
          <a:lstStyle/>
          <a:p>
            <a:r>
              <a:rPr lang="fr-CA" sz="1600" dirty="0" smtClean="0">
                <a:solidFill>
                  <a:srgbClr val="FF0000"/>
                </a:solidFill>
              </a:rPr>
              <a:t>Chargement du plan en double cliquant</a:t>
            </a:r>
            <a:endParaRPr lang="fr-CA" sz="1600" dirty="0">
              <a:solidFill>
                <a:srgbClr val="FF0000"/>
              </a:solidFill>
            </a:endParaRPr>
          </a:p>
        </p:txBody>
      </p:sp>
      <p:sp>
        <p:nvSpPr>
          <p:cNvPr id="22" name="ZoneTexte 21"/>
          <p:cNvSpPr txBox="1"/>
          <p:nvPr/>
        </p:nvSpPr>
        <p:spPr>
          <a:xfrm>
            <a:off x="357158" y="3857628"/>
            <a:ext cx="1505540" cy="338554"/>
          </a:xfrm>
          <a:prstGeom prst="rect">
            <a:avLst/>
          </a:prstGeom>
          <a:noFill/>
        </p:spPr>
        <p:txBody>
          <a:bodyPr wrap="square" rtlCol="0">
            <a:spAutoFit/>
          </a:bodyPr>
          <a:lstStyle/>
          <a:p>
            <a:r>
              <a:rPr lang="fr-CA" sz="1600" dirty="0" err="1" smtClean="0">
                <a:solidFill>
                  <a:srgbClr val="FF0000"/>
                </a:solidFill>
              </a:rPr>
              <a:t>Upload</a:t>
            </a:r>
            <a:r>
              <a:rPr lang="fr-CA" sz="1600" dirty="0" smtClean="0">
                <a:solidFill>
                  <a:srgbClr val="FF0000"/>
                </a:solidFill>
              </a:rPr>
              <a:t> fichier</a:t>
            </a:r>
            <a:endParaRPr lang="fr-CA" sz="1600" dirty="0">
              <a:solidFill>
                <a:srgbClr val="FF0000"/>
              </a:solidFill>
            </a:endParaRPr>
          </a:p>
        </p:txBody>
      </p:sp>
      <p:sp>
        <p:nvSpPr>
          <p:cNvPr id="23" name="ZoneTexte 22"/>
          <p:cNvSpPr txBox="1"/>
          <p:nvPr/>
        </p:nvSpPr>
        <p:spPr>
          <a:xfrm>
            <a:off x="285720" y="4929198"/>
            <a:ext cx="1857388" cy="338554"/>
          </a:xfrm>
          <a:prstGeom prst="rect">
            <a:avLst/>
          </a:prstGeom>
          <a:noFill/>
        </p:spPr>
        <p:txBody>
          <a:bodyPr wrap="square" rtlCol="0">
            <a:spAutoFit/>
          </a:bodyPr>
          <a:lstStyle/>
          <a:p>
            <a:r>
              <a:rPr lang="fr-CA" sz="1600" dirty="0" smtClean="0">
                <a:solidFill>
                  <a:srgbClr val="FF0000"/>
                </a:solidFill>
              </a:rPr>
              <a:t>Sauvegarde plan</a:t>
            </a:r>
            <a:endParaRPr lang="fr-CA" sz="1600" dirty="0">
              <a:solidFill>
                <a:srgbClr val="FF0000"/>
              </a:solidFill>
            </a:endParaRPr>
          </a:p>
        </p:txBody>
      </p:sp>
      <p:sp>
        <p:nvSpPr>
          <p:cNvPr id="24" name="ZoneTexte 23"/>
          <p:cNvSpPr txBox="1"/>
          <p:nvPr/>
        </p:nvSpPr>
        <p:spPr>
          <a:xfrm>
            <a:off x="428596" y="5929330"/>
            <a:ext cx="1214446" cy="338554"/>
          </a:xfrm>
          <a:prstGeom prst="rect">
            <a:avLst/>
          </a:prstGeom>
          <a:noFill/>
        </p:spPr>
        <p:txBody>
          <a:bodyPr wrap="square" rtlCol="0">
            <a:spAutoFit/>
          </a:bodyPr>
          <a:lstStyle/>
          <a:p>
            <a:r>
              <a:rPr lang="fr-CA" sz="1600" dirty="0" err="1" smtClean="0">
                <a:solidFill>
                  <a:srgbClr val="FF0000"/>
                </a:solidFill>
              </a:rPr>
              <a:t>Delete</a:t>
            </a:r>
            <a:r>
              <a:rPr lang="fr-CA" sz="1600" dirty="0" smtClean="0">
                <a:solidFill>
                  <a:srgbClr val="FF0000"/>
                </a:solidFill>
              </a:rPr>
              <a:t> plan</a:t>
            </a:r>
            <a:endParaRPr lang="fr-CA" sz="1600" dirty="0">
              <a:solidFill>
                <a:srgbClr val="FF0000"/>
              </a:solidFill>
            </a:endParaRPr>
          </a:p>
        </p:txBody>
      </p:sp>
      <p:sp>
        <p:nvSpPr>
          <p:cNvPr id="25" name="ZoneTexte 24"/>
          <p:cNvSpPr txBox="1"/>
          <p:nvPr/>
        </p:nvSpPr>
        <p:spPr>
          <a:xfrm>
            <a:off x="3428992" y="2357430"/>
            <a:ext cx="2714644" cy="338554"/>
          </a:xfrm>
          <a:prstGeom prst="rect">
            <a:avLst/>
          </a:prstGeom>
          <a:noFill/>
        </p:spPr>
        <p:txBody>
          <a:bodyPr wrap="square" rtlCol="0">
            <a:spAutoFit/>
          </a:bodyPr>
          <a:lstStyle/>
          <a:p>
            <a:r>
              <a:rPr lang="fr-CA" sz="1600" dirty="0" smtClean="0">
                <a:solidFill>
                  <a:srgbClr val="FF0000"/>
                </a:solidFill>
              </a:rPr>
              <a:t>Ajout libelle a l’l'élément </a:t>
            </a:r>
            <a:r>
              <a:rPr lang="fr-CA" sz="1600" dirty="0" err="1" smtClean="0">
                <a:solidFill>
                  <a:srgbClr val="FF0000"/>
                </a:solidFill>
              </a:rPr>
              <a:t>svg</a:t>
            </a:r>
            <a:endParaRPr lang="fr-CA" sz="1600" dirty="0">
              <a:solidFill>
                <a:srgbClr val="FF0000"/>
              </a:solidFill>
            </a:endParaRPr>
          </a:p>
        </p:txBody>
      </p:sp>
      <p:sp>
        <p:nvSpPr>
          <p:cNvPr id="19" name="ZoneTexte 18"/>
          <p:cNvSpPr txBox="1"/>
          <p:nvPr/>
        </p:nvSpPr>
        <p:spPr>
          <a:xfrm>
            <a:off x="2285984" y="3857628"/>
            <a:ext cx="2286016" cy="338554"/>
          </a:xfrm>
          <a:prstGeom prst="rect">
            <a:avLst/>
          </a:prstGeom>
          <a:noFill/>
        </p:spPr>
        <p:txBody>
          <a:bodyPr wrap="square" rtlCol="0">
            <a:spAutoFit/>
          </a:bodyPr>
          <a:lstStyle/>
          <a:p>
            <a:r>
              <a:rPr lang="fr-FR" sz="1600" dirty="0" err="1" smtClean="0">
                <a:solidFill>
                  <a:srgbClr val="FF0000"/>
                </a:solidFill>
              </a:rPr>
              <a:t>Delete</a:t>
            </a:r>
            <a:r>
              <a:rPr lang="fr-FR" sz="1600" dirty="0" smtClean="0">
                <a:solidFill>
                  <a:srgbClr val="FF0000"/>
                </a:solidFill>
              </a:rPr>
              <a:t> Background plan</a:t>
            </a:r>
            <a:endParaRPr lang="fr-CA" sz="1600" dirty="0">
              <a:solidFill>
                <a:srgbClr val="FF0000"/>
              </a:solidFill>
            </a:endParaRPr>
          </a:p>
        </p:txBody>
      </p:sp>
      <p:sp>
        <p:nvSpPr>
          <p:cNvPr id="20" name="ZoneTexte 19"/>
          <p:cNvSpPr txBox="1"/>
          <p:nvPr/>
        </p:nvSpPr>
        <p:spPr>
          <a:xfrm>
            <a:off x="2500298" y="4929198"/>
            <a:ext cx="1928826" cy="338554"/>
          </a:xfrm>
          <a:prstGeom prst="rect">
            <a:avLst/>
          </a:prstGeom>
          <a:noFill/>
        </p:spPr>
        <p:txBody>
          <a:bodyPr wrap="square" rtlCol="0">
            <a:spAutoFit/>
          </a:bodyPr>
          <a:lstStyle/>
          <a:p>
            <a:r>
              <a:rPr lang="fr-FR" sz="1600" dirty="0" err="1" smtClean="0">
                <a:solidFill>
                  <a:srgbClr val="FF0000"/>
                </a:solidFill>
              </a:rPr>
              <a:t>Delete</a:t>
            </a:r>
            <a:r>
              <a:rPr lang="fr-FR" sz="1600" dirty="0" smtClean="0">
                <a:solidFill>
                  <a:srgbClr val="FF0000"/>
                </a:solidFill>
              </a:rPr>
              <a:t> éléments</a:t>
            </a:r>
            <a:endParaRPr lang="fr-CA" sz="1600" dirty="0">
              <a:solidFill>
                <a:srgbClr val="FF0000"/>
              </a:solidFill>
            </a:endParaRPr>
          </a:p>
        </p:txBody>
      </p:sp>
      <p:sp>
        <p:nvSpPr>
          <p:cNvPr id="26" name="ZoneTexte 25"/>
          <p:cNvSpPr txBox="1"/>
          <p:nvPr/>
        </p:nvSpPr>
        <p:spPr>
          <a:xfrm>
            <a:off x="2500298" y="5857892"/>
            <a:ext cx="1571636" cy="338554"/>
          </a:xfrm>
          <a:prstGeom prst="rect">
            <a:avLst/>
          </a:prstGeom>
          <a:noFill/>
        </p:spPr>
        <p:txBody>
          <a:bodyPr wrap="square" rtlCol="0">
            <a:spAutoFit/>
          </a:bodyPr>
          <a:lstStyle/>
          <a:p>
            <a:r>
              <a:rPr lang="fr-FR" sz="1600" dirty="0" smtClean="0">
                <a:solidFill>
                  <a:srgbClr val="FF0000"/>
                </a:solidFill>
              </a:rPr>
              <a:t>Vide le plan</a:t>
            </a:r>
            <a:endParaRPr lang="fr-CA" sz="1600" dirty="0">
              <a:solidFill>
                <a:srgbClr val="FF0000"/>
              </a:solidFill>
            </a:endParaRPr>
          </a:p>
        </p:txBody>
      </p:sp>
      <p:sp>
        <p:nvSpPr>
          <p:cNvPr id="27" name="ZoneTexte 26"/>
          <p:cNvSpPr txBox="1"/>
          <p:nvPr/>
        </p:nvSpPr>
        <p:spPr>
          <a:xfrm>
            <a:off x="6429388" y="5857892"/>
            <a:ext cx="2428892" cy="338554"/>
          </a:xfrm>
          <a:prstGeom prst="rect">
            <a:avLst/>
          </a:prstGeom>
          <a:noFill/>
        </p:spPr>
        <p:txBody>
          <a:bodyPr wrap="square" rtlCol="0">
            <a:spAutoFit/>
          </a:bodyPr>
          <a:lstStyle/>
          <a:p>
            <a:r>
              <a:rPr lang="fr-FR" sz="1600" dirty="0" smtClean="0">
                <a:solidFill>
                  <a:srgbClr val="FF0000"/>
                </a:solidFill>
              </a:rPr>
              <a:t>Barre de recherche</a:t>
            </a:r>
            <a:endParaRPr lang="fr-CA" sz="1600" dirty="0">
              <a:solidFill>
                <a:srgbClr val="FF0000"/>
              </a:solidFill>
            </a:endParaRPr>
          </a:p>
        </p:txBody>
      </p:sp>
      <p:sp>
        <p:nvSpPr>
          <p:cNvPr id="28" name="ZoneTexte 27"/>
          <p:cNvSpPr txBox="1"/>
          <p:nvPr/>
        </p:nvSpPr>
        <p:spPr>
          <a:xfrm>
            <a:off x="6072198" y="2786058"/>
            <a:ext cx="2857520" cy="1323439"/>
          </a:xfrm>
          <a:prstGeom prst="rect">
            <a:avLst/>
          </a:prstGeom>
          <a:noFill/>
        </p:spPr>
        <p:txBody>
          <a:bodyPr wrap="square" rtlCol="0">
            <a:spAutoFit/>
          </a:bodyPr>
          <a:lstStyle/>
          <a:p>
            <a:r>
              <a:rPr lang="fr-FR" sz="1600" dirty="0" smtClean="0">
                <a:solidFill>
                  <a:srgbClr val="FF0000"/>
                </a:solidFill>
              </a:rPr>
              <a:t>Boutons de modification des objets. Possibilité de les agrandir ou de les rapetisser.</a:t>
            </a:r>
          </a:p>
          <a:p>
            <a:r>
              <a:rPr lang="fr-FR" sz="1600" dirty="0" smtClean="0">
                <a:solidFill>
                  <a:srgbClr val="FF0000"/>
                </a:solidFill>
              </a:rPr>
              <a:t>Possibilité de changer leur orientation.</a:t>
            </a:r>
            <a:endParaRPr lang="fr-CA" sz="1600" dirty="0">
              <a:solidFill>
                <a:srgbClr val="FF0000"/>
              </a:solidFill>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199</Words>
  <Application>Microsoft Office PowerPoint</Application>
  <PresentationFormat>Affichage à l'écran (4:3)</PresentationFormat>
  <Paragraphs>27</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Blue Printer </vt:lpstr>
      <vt:lpstr>Page d’accueil</vt:lpstr>
      <vt:lpstr>Options</vt:lpstr>
      <vt:lpstr>Outils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 Editor</dc:title>
  <dc:creator>dsane</dc:creator>
  <cp:lastModifiedBy>dsane</cp:lastModifiedBy>
  <cp:revision>36</cp:revision>
  <dcterms:created xsi:type="dcterms:W3CDTF">2018-08-17T15:35:51Z</dcterms:created>
  <dcterms:modified xsi:type="dcterms:W3CDTF">2018-08-23T22:40:20Z</dcterms:modified>
</cp:coreProperties>
</file>