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0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066445-D7C9-43C1-813A-CD65218CDBD8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8443A235-A5D0-4532-A383-C8D14951CE6E}">
      <dgm:prSet/>
      <dgm:spPr/>
      <dgm:t>
        <a:bodyPr/>
        <a:lstStyle/>
        <a:p>
          <a:r>
            <a:rPr lang="ko-KR"/>
            <a:t>옆집사람과 원래부터 사이가 안 좋았음</a:t>
          </a:r>
          <a:r>
            <a:rPr lang="en-US"/>
            <a:t> (</a:t>
          </a:r>
          <a:r>
            <a:rPr lang="ko-KR"/>
            <a:t>어린 시절부터 라이벌</a:t>
          </a:r>
          <a:r>
            <a:rPr lang="en-US"/>
            <a:t>, </a:t>
          </a:r>
          <a:r>
            <a:rPr lang="ko-KR"/>
            <a:t>숙적</a:t>
          </a:r>
          <a:r>
            <a:rPr lang="en-US"/>
            <a:t>)</a:t>
          </a:r>
        </a:p>
      </dgm:t>
    </dgm:pt>
    <dgm:pt modelId="{DA244339-D425-4608-8685-D0155E37946A}" type="parTrans" cxnId="{61F603C7-189E-4329-9936-E1F60D01C8DA}">
      <dgm:prSet/>
      <dgm:spPr/>
      <dgm:t>
        <a:bodyPr/>
        <a:lstStyle/>
        <a:p>
          <a:endParaRPr lang="en-US"/>
        </a:p>
      </dgm:t>
    </dgm:pt>
    <dgm:pt modelId="{D10C780E-9375-471C-9A06-A221DF09EDC1}" type="sibTrans" cxnId="{61F603C7-189E-4329-9936-E1F60D01C8DA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738DE417-F6EA-4AD6-B596-7FC59A8E2A9D}">
      <dgm:prSet/>
      <dgm:spPr/>
      <dgm:t>
        <a:bodyPr/>
        <a:lstStyle/>
        <a:p>
          <a:r>
            <a:rPr lang="ko-KR"/>
            <a:t>어떠한 사소한 계기</a:t>
          </a:r>
          <a:r>
            <a:rPr lang="en-US"/>
            <a:t>(</a:t>
          </a:r>
          <a:r>
            <a:rPr lang="ko-KR"/>
            <a:t>쓰레기 문제</a:t>
          </a:r>
          <a:r>
            <a:rPr lang="en-US"/>
            <a:t>)</a:t>
          </a:r>
          <a:r>
            <a:rPr lang="ko-KR"/>
            <a:t>로 인해 전면 전쟁을 선포</a:t>
          </a:r>
          <a:endParaRPr lang="en-US"/>
        </a:p>
      </dgm:t>
    </dgm:pt>
    <dgm:pt modelId="{C079E9C8-A704-4215-BB46-392680161087}" type="parTrans" cxnId="{D2A3D702-3B72-436B-9C3F-43C19426EC77}">
      <dgm:prSet/>
      <dgm:spPr/>
      <dgm:t>
        <a:bodyPr/>
        <a:lstStyle/>
        <a:p>
          <a:endParaRPr lang="en-US"/>
        </a:p>
      </dgm:t>
    </dgm:pt>
    <dgm:pt modelId="{3FF3DE2E-4E0C-469A-848C-D52042A55308}" type="sibTrans" cxnId="{D2A3D702-3B72-436B-9C3F-43C19426EC77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94ACF289-F4B2-43B8-8374-C4492AEA8302}">
      <dgm:prSet/>
      <dgm:spPr/>
      <dgm:t>
        <a:bodyPr/>
        <a:lstStyle/>
        <a:p>
          <a:r>
            <a:rPr lang="ko-KR"/>
            <a:t>서로의 집에 쓰레기를 투기하기 시작</a:t>
          </a:r>
          <a:endParaRPr lang="en-US"/>
        </a:p>
      </dgm:t>
    </dgm:pt>
    <dgm:pt modelId="{103F7759-44AD-4745-878D-4C3C8F68C468}" type="parTrans" cxnId="{CA5D9E41-3470-4561-BFF0-48296BAFB94D}">
      <dgm:prSet/>
      <dgm:spPr/>
      <dgm:t>
        <a:bodyPr/>
        <a:lstStyle/>
        <a:p>
          <a:endParaRPr lang="en-US"/>
        </a:p>
      </dgm:t>
    </dgm:pt>
    <dgm:pt modelId="{91F55D1B-FB3C-45DA-B660-30C949428562}" type="sibTrans" cxnId="{CA5D9E41-3470-4561-BFF0-48296BAFB94D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0A3AE399-F917-448E-AB89-0D49613F8859}">
      <dgm:prSet/>
      <dgm:spPr/>
      <dgm:t>
        <a:bodyPr/>
        <a:lstStyle/>
        <a:p>
          <a:r>
            <a:rPr lang="ko-KR"/>
            <a:t>온 가족을 동원해서 아주 창의적으로 이웃집에 쓰레기를 보낸다</a:t>
          </a:r>
          <a:endParaRPr lang="en-US"/>
        </a:p>
      </dgm:t>
    </dgm:pt>
    <dgm:pt modelId="{654E992E-56E8-4E51-AF5F-9E3E86ACFF21}" type="parTrans" cxnId="{EE252AD1-E7D3-411E-B3B6-911036047704}">
      <dgm:prSet/>
      <dgm:spPr/>
      <dgm:t>
        <a:bodyPr/>
        <a:lstStyle/>
        <a:p>
          <a:endParaRPr lang="en-US"/>
        </a:p>
      </dgm:t>
    </dgm:pt>
    <dgm:pt modelId="{BA50685F-E6CD-486A-AA3D-49686303D2E7}" type="sibTrans" cxnId="{EE252AD1-E7D3-411E-B3B6-911036047704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982F9638-B9D7-4F00-965F-A15E0CD7A52C}" type="pres">
      <dgm:prSet presAssocID="{02066445-D7C9-43C1-813A-CD65218CDBD8}" presName="Name0" presStyleCnt="0">
        <dgm:presLayoutVars>
          <dgm:animLvl val="lvl"/>
          <dgm:resizeHandles val="exact"/>
        </dgm:presLayoutVars>
      </dgm:prSet>
      <dgm:spPr/>
    </dgm:pt>
    <dgm:pt modelId="{CA660F1A-63E3-4124-8F4B-2EDFAD9D4E9F}" type="pres">
      <dgm:prSet presAssocID="{8443A235-A5D0-4532-A383-C8D14951CE6E}" presName="compositeNode" presStyleCnt="0">
        <dgm:presLayoutVars>
          <dgm:bulletEnabled val="1"/>
        </dgm:presLayoutVars>
      </dgm:prSet>
      <dgm:spPr/>
    </dgm:pt>
    <dgm:pt modelId="{17ADC33A-70F2-4EBB-AF40-7DC9EB65A6E4}" type="pres">
      <dgm:prSet presAssocID="{8443A235-A5D0-4532-A383-C8D14951CE6E}" presName="bgRect" presStyleLbl="bgAccFollowNode1" presStyleIdx="0" presStyleCnt="4"/>
      <dgm:spPr/>
    </dgm:pt>
    <dgm:pt modelId="{517A722D-109E-4C1C-A6AA-B15FF7F2388D}" type="pres">
      <dgm:prSet presAssocID="{D10C780E-9375-471C-9A06-A221DF09EDC1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BEE2F327-14D0-4497-A02F-990BCF0E4786}" type="pres">
      <dgm:prSet presAssocID="{8443A235-A5D0-4532-A383-C8D14951CE6E}" presName="bottomLine" presStyleLbl="alignNode1" presStyleIdx="1" presStyleCnt="8">
        <dgm:presLayoutVars/>
      </dgm:prSet>
      <dgm:spPr/>
    </dgm:pt>
    <dgm:pt modelId="{5ED3BA3F-D21E-444C-8854-D01BDBCD0264}" type="pres">
      <dgm:prSet presAssocID="{8443A235-A5D0-4532-A383-C8D14951CE6E}" presName="nodeText" presStyleLbl="bgAccFollowNode1" presStyleIdx="0" presStyleCnt="4">
        <dgm:presLayoutVars>
          <dgm:bulletEnabled val="1"/>
        </dgm:presLayoutVars>
      </dgm:prSet>
      <dgm:spPr/>
    </dgm:pt>
    <dgm:pt modelId="{2CACA912-9388-430B-A18A-DC374C7A3F5F}" type="pres">
      <dgm:prSet presAssocID="{D10C780E-9375-471C-9A06-A221DF09EDC1}" presName="sibTrans" presStyleCnt="0"/>
      <dgm:spPr/>
    </dgm:pt>
    <dgm:pt modelId="{2E0EA911-6713-45CD-B35D-8610D542C28E}" type="pres">
      <dgm:prSet presAssocID="{738DE417-F6EA-4AD6-B596-7FC59A8E2A9D}" presName="compositeNode" presStyleCnt="0">
        <dgm:presLayoutVars>
          <dgm:bulletEnabled val="1"/>
        </dgm:presLayoutVars>
      </dgm:prSet>
      <dgm:spPr/>
    </dgm:pt>
    <dgm:pt modelId="{879419EE-F8AA-40E9-80BA-DAE33A95C3A2}" type="pres">
      <dgm:prSet presAssocID="{738DE417-F6EA-4AD6-B596-7FC59A8E2A9D}" presName="bgRect" presStyleLbl="bgAccFollowNode1" presStyleIdx="1" presStyleCnt="4"/>
      <dgm:spPr/>
    </dgm:pt>
    <dgm:pt modelId="{8071B974-9DBE-4E3C-8CDE-CC0AD3EB7EA1}" type="pres">
      <dgm:prSet presAssocID="{3FF3DE2E-4E0C-469A-848C-D52042A55308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4794F145-76A3-4457-A831-A10D36BF96FF}" type="pres">
      <dgm:prSet presAssocID="{738DE417-F6EA-4AD6-B596-7FC59A8E2A9D}" presName="bottomLine" presStyleLbl="alignNode1" presStyleIdx="3" presStyleCnt="8">
        <dgm:presLayoutVars/>
      </dgm:prSet>
      <dgm:spPr/>
    </dgm:pt>
    <dgm:pt modelId="{D353C6DB-4D3C-43E2-9FDC-48FA416CE5F6}" type="pres">
      <dgm:prSet presAssocID="{738DE417-F6EA-4AD6-B596-7FC59A8E2A9D}" presName="nodeText" presStyleLbl="bgAccFollowNode1" presStyleIdx="1" presStyleCnt="4">
        <dgm:presLayoutVars>
          <dgm:bulletEnabled val="1"/>
        </dgm:presLayoutVars>
      </dgm:prSet>
      <dgm:spPr/>
    </dgm:pt>
    <dgm:pt modelId="{6EA7532C-D219-4B03-8650-27CE8A4C4867}" type="pres">
      <dgm:prSet presAssocID="{3FF3DE2E-4E0C-469A-848C-D52042A55308}" presName="sibTrans" presStyleCnt="0"/>
      <dgm:spPr/>
    </dgm:pt>
    <dgm:pt modelId="{5DDA8F4A-4846-4981-A3C7-AB7F3C86DF7A}" type="pres">
      <dgm:prSet presAssocID="{94ACF289-F4B2-43B8-8374-C4492AEA8302}" presName="compositeNode" presStyleCnt="0">
        <dgm:presLayoutVars>
          <dgm:bulletEnabled val="1"/>
        </dgm:presLayoutVars>
      </dgm:prSet>
      <dgm:spPr/>
    </dgm:pt>
    <dgm:pt modelId="{4B019B39-23C4-46A9-BC11-2ED411B7FA09}" type="pres">
      <dgm:prSet presAssocID="{94ACF289-F4B2-43B8-8374-C4492AEA8302}" presName="bgRect" presStyleLbl="bgAccFollowNode1" presStyleIdx="2" presStyleCnt="4"/>
      <dgm:spPr/>
    </dgm:pt>
    <dgm:pt modelId="{D50E79E4-6DD7-4FF8-BE9A-5856A0220969}" type="pres">
      <dgm:prSet presAssocID="{91F55D1B-FB3C-45DA-B660-30C949428562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BE01F5A7-BA39-471E-B81F-03C205598E2F}" type="pres">
      <dgm:prSet presAssocID="{94ACF289-F4B2-43B8-8374-C4492AEA8302}" presName="bottomLine" presStyleLbl="alignNode1" presStyleIdx="5" presStyleCnt="8">
        <dgm:presLayoutVars/>
      </dgm:prSet>
      <dgm:spPr/>
    </dgm:pt>
    <dgm:pt modelId="{BAAB2B3F-5388-4CC8-9407-100E6B573063}" type="pres">
      <dgm:prSet presAssocID="{94ACF289-F4B2-43B8-8374-C4492AEA8302}" presName="nodeText" presStyleLbl="bgAccFollowNode1" presStyleIdx="2" presStyleCnt="4">
        <dgm:presLayoutVars>
          <dgm:bulletEnabled val="1"/>
        </dgm:presLayoutVars>
      </dgm:prSet>
      <dgm:spPr/>
    </dgm:pt>
    <dgm:pt modelId="{31124BFE-E7AC-4898-B66D-EF1F91DE620F}" type="pres">
      <dgm:prSet presAssocID="{91F55D1B-FB3C-45DA-B660-30C949428562}" presName="sibTrans" presStyleCnt="0"/>
      <dgm:spPr/>
    </dgm:pt>
    <dgm:pt modelId="{5F523391-2199-44BE-AF51-897337396799}" type="pres">
      <dgm:prSet presAssocID="{0A3AE399-F917-448E-AB89-0D49613F8859}" presName="compositeNode" presStyleCnt="0">
        <dgm:presLayoutVars>
          <dgm:bulletEnabled val="1"/>
        </dgm:presLayoutVars>
      </dgm:prSet>
      <dgm:spPr/>
    </dgm:pt>
    <dgm:pt modelId="{DCCBE2F2-81A6-4FFB-8F13-E58639E6325F}" type="pres">
      <dgm:prSet presAssocID="{0A3AE399-F917-448E-AB89-0D49613F8859}" presName="bgRect" presStyleLbl="bgAccFollowNode1" presStyleIdx="3" presStyleCnt="4"/>
      <dgm:spPr/>
    </dgm:pt>
    <dgm:pt modelId="{A356173E-1673-4CDF-B134-44E17362A6FD}" type="pres">
      <dgm:prSet presAssocID="{BA50685F-E6CD-486A-AA3D-49686303D2E7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C5B12AC9-833A-42E7-ABAD-2D10708EAF88}" type="pres">
      <dgm:prSet presAssocID="{0A3AE399-F917-448E-AB89-0D49613F8859}" presName="bottomLine" presStyleLbl="alignNode1" presStyleIdx="7" presStyleCnt="8">
        <dgm:presLayoutVars/>
      </dgm:prSet>
      <dgm:spPr/>
    </dgm:pt>
    <dgm:pt modelId="{E2C72526-697E-4CE1-B8AB-43B35B83366C}" type="pres">
      <dgm:prSet presAssocID="{0A3AE399-F917-448E-AB89-0D49613F8859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D2A3D702-3B72-436B-9C3F-43C19426EC77}" srcId="{02066445-D7C9-43C1-813A-CD65218CDBD8}" destId="{738DE417-F6EA-4AD6-B596-7FC59A8E2A9D}" srcOrd="1" destOrd="0" parTransId="{C079E9C8-A704-4215-BB46-392680161087}" sibTransId="{3FF3DE2E-4E0C-469A-848C-D52042A55308}"/>
    <dgm:cxn modelId="{53CAAE07-D52B-4F55-8196-686923DCEB15}" type="presOf" srcId="{8443A235-A5D0-4532-A383-C8D14951CE6E}" destId="{17ADC33A-70F2-4EBB-AF40-7DC9EB65A6E4}" srcOrd="0" destOrd="0" presId="urn:microsoft.com/office/officeart/2016/7/layout/BasicLinearProcessNumbered"/>
    <dgm:cxn modelId="{43630D0C-070B-434F-B888-7AE68177CE7F}" type="presOf" srcId="{3FF3DE2E-4E0C-469A-848C-D52042A55308}" destId="{8071B974-9DBE-4E3C-8CDE-CC0AD3EB7EA1}" srcOrd="0" destOrd="0" presId="urn:microsoft.com/office/officeart/2016/7/layout/BasicLinearProcessNumbered"/>
    <dgm:cxn modelId="{A7C3300E-1D7D-458E-ACFE-0250C6A44B7F}" type="presOf" srcId="{0A3AE399-F917-448E-AB89-0D49613F8859}" destId="{E2C72526-697E-4CE1-B8AB-43B35B83366C}" srcOrd="1" destOrd="0" presId="urn:microsoft.com/office/officeart/2016/7/layout/BasicLinearProcessNumbered"/>
    <dgm:cxn modelId="{51C7C53F-85F6-4B8B-9B9A-FB99976B7D2F}" type="presOf" srcId="{738DE417-F6EA-4AD6-B596-7FC59A8E2A9D}" destId="{879419EE-F8AA-40E9-80BA-DAE33A95C3A2}" srcOrd="0" destOrd="0" presId="urn:microsoft.com/office/officeart/2016/7/layout/BasicLinearProcessNumbered"/>
    <dgm:cxn modelId="{CA5D9E41-3470-4561-BFF0-48296BAFB94D}" srcId="{02066445-D7C9-43C1-813A-CD65218CDBD8}" destId="{94ACF289-F4B2-43B8-8374-C4492AEA8302}" srcOrd="2" destOrd="0" parTransId="{103F7759-44AD-4745-878D-4C3C8F68C468}" sibTransId="{91F55D1B-FB3C-45DA-B660-30C949428562}"/>
    <dgm:cxn modelId="{26E3D891-205E-4EB1-9556-6CA21184E6AC}" type="presOf" srcId="{738DE417-F6EA-4AD6-B596-7FC59A8E2A9D}" destId="{D353C6DB-4D3C-43E2-9FDC-48FA416CE5F6}" srcOrd="1" destOrd="0" presId="urn:microsoft.com/office/officeart/2016/7/layout/BasicLinearProcessNumbered"/>
    <dgm:cxn modelId="{5C62079C-379D-49AB-9CCF-E71A12426F11}" type="presOf" srcId="{0A3AE399-F917-448E-AB89-0D49613F8859}" destId="{DCCBE2F2-81A6-4FFB-8F13-E58639E6325F}" srcOrd="0" destOrd="0" presId="urn:microsoft.com/office/officeart/2016/7/layout/BasicLinearProcessNumbered"/>
    <dgm:cxn modelId="{6A43B5A8-B512-49C2-AC42-B3306814339C}" type="presOf" srcId="{94ACF289-F4B2-43B8-8374-C4492AEA8302}" destId="{BAAB2B3F-5388-4CC8-9407-100E6B573063}" srcOrd="1" destOrd="0" presId="urn:microsoft.com/office/officeart/2016/7/layout/BasicLinearProcessNumbered"/>
    <dgm:cxn modelId="{A609DBA9-7555-4CAA-BDA0-FB5D39F8D561}" type="presOf" srcId="{BA50685F-E6CD-486A-AA3D-49686303D2E7}" destId="{A356173E-1673-4CDF-B134-44E17362A6FD}" srcOrd="0" destOrd="0" presId="urn:microsoft.com/office/officeart/2016/7/layout/BasicLinearProcessNumbered"/>
    <dgm:cxn modelId="{7BFC34BB-F0B5-4FA6-BCD9-8C67D08A149F}" type="presOf" srcId="{D10C780E-9375-471C-9A06-A221DF09EDC1}" destId="{517A722D-109E-4C1C-A6AA-B15FF7F2388D}" srcOrd="0" destOrd="0" presId="urn:microsoft.com/office/officeart/2016/7/layout/BasicLinearProcessNumbered"/>
    <dgm:cxn modelId="{E26A7CC5-1371-41A2-99E6-048AB14E2017}" type="presOf" srcId="{8443A235-A5D0-4532-A383-C8D14951CE6E}" destId="{5ED3BA3F-D21E-444C-8854-D01BDBCD0264}" srcOrd="1" destOrd="0" presId="urn:microsoft.com/office/officeart/2016/7/layout/BasicLinearProcessNumbered"/>
    <dgm:cxn modelId="{61F603C7-189E-4329-9936-E1F60D01C8DA}" srcId="{02066445-D7C9-43C1-813A-CD65218CDBD8}" destId="{8443A235-A5D0-4532-A383-C8D14951CE6E}" srcOrd="0" destOrd="0" parTransId="{DA244339-D425-4608-8685-D0155E37946A}" sibTransId="{D10C780E-9375-471C-9A06-A221DF09EDC1}"/>
    <dgm:cxn modelId="{2EE934C8-1FEE-40BB-817F-7656220E8AD9}" type="presOf" srcId="{94ACF289-F4B2-43B8-8374-C4492AEA8302}" destId="{4B019B39-23C4-46A9-BC11-2ED411B7FA09}" srcOrd="0" destOrd="0" presId="urn:microsoft.com/office/officeart/2016/7/layout/BasicLinearProcessNumbered"/>
    <dgm:cxn modelId="{EE252AD1-E7D3-411E-B3B6-911036047704}" srcId="{02066445-D7C9-43C1-813A-CD65218CDBD8}" destId="{0A3AE399-F917-448E-AB89-0D49613F8859}" srcOrd="3" destOrd="0" parTransId="{654E992E-56E8-4E51-AF5F-9E3E86ACFF21}" sibTransId="{BA50685F-E6CD-486A-AA3D-49686303D2E7}"/>
    <dgm:cxn modelId="{B50A6DE5-EB39-4B24-9785-7E76AA6F929B}" type="presOf" srcId="{91F55D1B-FB3C-45DA-B660-30C949428562}" destId="{D50E79E4-6DD7-4FF8-BE9A-5856A0220969}" srcOrd="0" destOrd="0" presId="urn:microsoft.com/office/officeart/2016/7/layout/BasicLinearProcessNumbered"/>
    <dgm:cxn modelId="{6BB096F2-AA19-45FB-9DDA-47269F0085C3}" type="presOf" srcId="{02066445-D7C9-43C1-813A-CD65218CDBD8}" destId="{982F9638-B9D7-4F00-965F-A15E0CD7A52C}" srcOrd="0" destOrd="0" presId="urn:microsoft.com/office/officeart/2016/7/layout/BasicLinearProcessNumbered"/>
    <dgm:cxn modelId="{B084A16B-64C1-4132-8CEA-5D8C438FE270}" type="presParOf" srcId="{982F9638-B9D7-4F00-965F-A15E0CD7A52C}" destId="{CA660F1A-63E3-4124-8F4B-2EDFAD9D4E9F}" srcOrd="0" destOrd="0" presId="urn:microsoft.com/office/officeart/2016/7/layout/BasicLinearProcessNumbered"/>
    <dgm:cxn modelId="{4E75E31C-A8AB-424F-9455-5F07181D62C8}" type="presParOf" srcId="{CA660F1A-63E3-4124-8F4B-2EDFAD9D4E9F}" destId="{17ADC33A-70F2-4EBB-AF40-7DC9EB65A6E4}" srcOrd="0" destOrd="0" presId="urn:microsoft.com/office/officeart/2016/7/layout/BasicLinearProcessNumbered"/>
    <dgm:cxn modelId="{40B3D1B7-9AA4-457B-B420-5DA706AE6D2F}" type="presParOf" srcId="{CA660F1A-63E3-4124-8F4B-2EDFAD9D4E9F}" destId="{517A722D-109E-4C1C-A6AA-B15FF7F2388D}" srcOrd="1" destOrd="0" presId="urn:microsoft.com/office/officeart/2016/7/layout/BasicLinearProcessNumbered"/>
    <dgm:cxn modelId="{F3833958-BF3C-4C8D-8C7C-20C6EC8A84B8}" type="presParOf" srcId="{CA660F1A-63E3-4124-8F4B-2EDFAD9D4E9F}" destId="{BEE2F327-14D0-4497-A02F-990BCF0E4786}" srcOrd="2" destOrd="0" presId="urn:microsoft.com/office/officeart/2016/7/layout/BasicLinearProcessNumbered"/>
    <dgm:cxn modelId="{60D437C7-D41D-4A1D-8E99-8D066601D42B}" type="presParOf" srcId="{CA660F1A-63E3-4124-8F4B-2EDFAD9D4E9F}" destId="{5ED3BA3F-D21E-444C-8854-D01BDBCD0264}" srcOrd="3" destOrd="0" presId="urn:microsoft.com/office/officeart/2016/7/layout/BasicLinearProcessNumbered"/>
    <dgm:cxn modelId="{471885B8-5C02-4C69-B9F6-5553776B00F8}" type="presParOf" srcId="{982F9638-B9D7-4F00-965F-A15E0CD7A52C}" destId="{2CACA912-9388-430B-A18A-DC374C7A3F5F}" srcOrd="1" destOrd="0" presId="urn:microsoft.com/office/officeart/2016/7/layout/BasicLinearProcessNumbered"/>
    <dgm:cxn modelId="{4C5D3002-66E9-433A-9619-5B3B7E5DA949}" type="presParOf" srcId="{982F9638-B9D7-4F00-965F-A15E0CD7A52C}" destId="{2E0EA911-6713-45CD-B35D-8610D542C28E}" srcOrd="2" destOrd="0" presId="urn:microsoft.com/office/officeart/2016/7/layout/BasicLinearProcessNumbered"/>
    <dgm:cxn modelId="{4373E436-EFC4-42A9-9A90-0FF5422B5B9E}" type="presParOf" srcId="{2E0EA911-6713-45CD-B35D-8610D542C28E}" destId="{879419EE-F8AA-40E9-80BA-DAE33A95C3A2}" srcOrd="0" destOrd="0" presId="urn:microsoft.com/office/officeart/2016/7/layout/BasicLinearProcessNumbered"/>
    <dgm:cxn modelId="{7D7BD9B0-5E3B-4831-98F3-ED66D37B76DA}" type="presParOf" srcId="{2E0EA911-6713-45CD-B35D-8610D542C28E}" destId="{8071B974-9DBE-4E3C-8CDE-CC0AD3EB7EA1}" srcOrd="1" destOrd="0" presId="urn:microsoft.com/office/officeart/2016/7/layout/BasicLinearProcessNumbered"/>
    <dgm:cxn modelId="{AC112E2B-7497-4923-8419-13D791651D54}" type="presParOf" srcId="{2E0EA911-6713-45CD-B35D-8610D542C28E}" destId="{4794F145-76A3-4457-A831-A10D36BF96FF}" srcOrd="2" destOrd="0" presId="urn:microsoft.com/office/officeart/2016/7/layout/BasicLinearProcessNumbered"/>
    <dgm:cxn modelId="{E9D33230-D15C-4C97-AE5E-FDB3BA656404}" type="presParOf" srcId="{2E0EA911-6713-45CD-B35D-8610D542C28E}" destId="{D353C6DB-4D3C-43E2-9FDC-48FA416CE5F6}" srcOrd="3" destOrd="0" presId="urn:microsoft.com/office/officeart/2016/7/layout/BasicLinearProcessNumbered"/>
    <dgm:cxn modelId="{E35EF328-8A43-4878-8E40-1C61B74B8A69}" type="presParOf" srcId="{982F9638-B9D7-4F00-965F-A15E0CD7A52C}" destId="{6EA7532C-D219-4B03-8650-27CE8A4C4867}" srcOrd="3" destOrd="0" presId="urn:microsoft.com/office/officeart/2016/7/layout/BasicLinearProcessNumbered"/>
    <dgm:cxn modelId="{E4848EC9-B79E-47A3-B0F6-AC5FF862CA35}" type="presParOf" srcId="{982F9638-B9D7-4F00-965F-A15E0CD7A52C}" destId="{5DDA8F4A-4846-4981-A3C7-AB7F3C86DF7A}" srcOrd="4" destOrd="0" presId="urn:microsoft.com/office/officeart/2016/7/layout/BasicLinearProcessNumbered"/>
    <dgm:cxn modelId="{60F0FA27-6A5F-45E1-BA5A-749802E88BE1}" type="presParOf" srcId="{5DDA8F4A-4846-4981-A3C7-AB7F3C86DF7A}" destId="{4B019B39-23C4-46A9-BC11-2ED411B7FA09}" srcOrd="0" destOrd="0" presId="urn:microsoft.com/office/officeart/2016/7/layout/BasicLinearProcessNumbered"/>
    <dgm:cxn modelId="{947E4833-B785-4CD0-9774-B1BF605464E7}" type="presParOf" srcId="{5DDA8F4A-4846-4981-A3C7-AB7F3C86DF7A}" destId="{D50E79E4-6DD7-4FF8-BE9A-5856A0220969}" srcOrd="1" destOrd="0" presId="urn:microsoft.com/office/officeart/2016/7/layout/BasicLinearProcessNumbered"/>
    <dgm:cxn modelId="{9BA27AF2-D027-4EB5-9ADD-09740EDB596A}" type="presParOf" srcId="{5DDA8F4A-4846-4981-A3C7-AB7F3C86DF7A}" destId="{BE01F5A7-BA39-471E-B81F-03C205598E2F}" srcOrd="2" destOrd="0" presId="urn:microsoft.com/office/officeart/2016/7/layout/BasicLinearProcessNumbered"/>
    <dgm:cxn modelId="{6CBB45D9-5DEC-4ED3-9F5A-6281081837AB}" type="presParOf" srcId="{5DDA8F4A-4846-4981-A3C7-AB7F3C86DF7A}" destId="{BAAB2B3F-5388-4CC8-9407-100E6B573063}" srcOrd="3" destOrd="0" presId="urn:microsoft.com/office/officeart/2016/7/layout/BasicLinearProcessNumbered"/>
    <dgm:cxn modelId="{02D69DD9-CE01-466C-AAF2-614A38396F31}" type="presParOf" srcId="{982F9638-B9D7-4F00-965F-A15E0CD7A52C}" destId="{31124BFE-E7AC-4898-B66D-EF1F91DE620F}" srcOrd="5" destOrd="0" presId="urn:microsoft.com/office/officeart/2016/7/layout/BasicLinearProcessNumbered"/>
    <dgm:cxn modelId="{9B8B82AC-D589-45F7-BF02-1730E9430252}" type="presParOf" srcId="{982F9638-B9D7-4F00-965F-A15E0CD7A52C}" destId="{5F523391-2199-44BE-AF51-897337396799}" srcOrd="6" destOrd="0" presId="urn:microsoft.com/office/officeart/2016/7/layout/BasicLinearProcessNumbered"/>
    <dgm:cxn modelId="{2E5C99CD-DEE6-4F1F-BCA1-F39B7120BD18}" type="presParOf" srcId="{5F523391-2199-44BE-AF51-897337396799}" destId="{DCCBE2F2-81A6-4FFB-8F13-E58639E6325F}" srcOrd="0" destOrd="0" presId="urn:microsoft.com/office/officeart/2016/7/layout/BasicLinearProcessNumbered"/>
    <dgm:cxn modelId="{0AAED008-4AB8-4AA1-A1B5-4B4D39557C31}" type="presParOf" srcId="{5F523391-2199-44BE-AF51-897337396799}" destId="{A356173E-1673-4CDF-B134-44E17362A6FD}" srcOrd="1" destOrd="0" presId="urn:microsoft.com/office/officeart/2016/7/layout/BasicLinearProcessNumbered"/>
    <dgm:cxn modelId="{2CCA4E4F-F5B4-4086-9C0A-88D5514B6B58}" type="presParOf" srcId="{5F523391-2199-44BE-AF51-897337396799}" destId="{C5B12AC9-833A-42E7-ABAD-2D10708EAF88}" srcOrd="2" destOrd="0" presId="urn:microsoft.com/office/officeart/2016/7/layout/BasicLinearProcessNumbered"/>
    <dgm:cxn modelId="{0BC58C18-EF5D-4096-8650-FFD943E36B56}" type="presParOf" srcId="{5F523391-2199-44BE-AF51-897337396799}" destId="{E2C72526-697E-4CE1-B8AB-43B35B83366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ADC33A-70F2-4EBB-AF40-7DC9EB65A6E4}">
      <dsp:nvSpPr>
        <dsp:cNvPr id="0" name=""/>
        <dsp:cNvSpPr/>
      </dsp:nvSpPr>
      <dsp:spPr>
        <a:xfrm>
          <a:off x="3007" y="0"/>
          <a:ext cx="2385993" cy="2961995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021" tIns="330200" rIns="186021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/>
            <a:t>옆집사람과 원래부터 사이가 안 좋았음</a:t>
          </a:r>
          <a:r>
            <a:rPr lang="en-US" sz="1700" kern="1200"/>
            <a:t> (</a:t>
          </a:r>
          <a:r>
            <a:rPr lang="ko-KR" sz="1700" kern="1200"/>
            <a:t>어린 시절부터 라이벌</a:t>
          </a:r>
          <a:r>
            <a:rPr lang="en-US" sz="1700" kern="1200"/>
            <a:t>, </a:t>
          </a:r>
          <a:r>
            <a:rPr lang="ko-KR" sz="1700" kern="1200"/>
            <a:t>숙적</a:t>
          </a:r>
          <a:r>
            <a:rPr lang="en-US" sz="1700" kern="1200"/>
            <a:t>)</a:t>
          </a:r>
        </a:p>
      </dsp:txBody>
      <dsp:txXfrm>
        <a:off x="3007" y="1125558"/>
        <a:ext cx="2385993" cy="1777197"/>
      </dsp:txXfrm>
    </dsp:sp>
    <dsp:sp modelId="{517A722D-109E-4C1C-A6AA-B15FF7F2388D}">
      <dsp:nvSpPr>
        <dsp:cNvPr id="0" name=""/>
        <dsp:cNvSpPr/>
      </dsp:nvSpPr>
      <dsp:spPr>
        <a:xfrm>
          <a:off x="751704" y="296199"/>
          <a:ext cx="888598" cy="88859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279" tIns="12700" rIns="69279" bIns="1270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1</a:t>
          </a:r>
        </a:p>
      </dsp:txBody>
      <dsp:txXfrm>
        <a:off x="881836" y="426331"/>
        <a:ext cx="628334" cy="628334"/>
      </dsp:txXfrm>
    </dsp:sp>
    <dsp:sp modelId="{BEE2F327-14D0-4497-A02F-990BCF0E4786}">
      <dsp:nvSpPr>
        <dsp:cNvPr id="0" name=""/>
        <dsp:cNvSpPr/>
      </dsp:nvSpPr>
      <dsp:spPr>
        <a:xfrm>
          <a:off x="3007" y="2961924"/>
          <a:ext cx="2385993" cy="7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9419EE-F8AA-40E9-80BA-DAE33A95C3A2}">
      <dsp:nvSpPr>
        <dsp:cNvPr id="0" name=""/>
        <dsp:cNvSpPr/>
      </dsp:nvSpPr>
      <dsp:spPr>
        <a:xfrm>
          <a:off x="2627600" y="0"/>
          <a:ext cx="2385993" cy="2961995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021" tIns="330200" rIns="186021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/>
            <a:t>어떠한 사소한 계기</a:t>
          </a:r>
          <a:r>
            <a:rPr lang="en-US" sz="1700" kern="1200"/>
            <a:t>(</a:t>
          </a:r>
          <a:r>
            <a:rPr lang="ko-KR" sz="1700" kern="1200"/>
            <a:t>쓰레기 문제</a:t>
          </a:r>
          <a:r>
            <a:rPr lang="en-US" sz="1700" kern="1200"/>
            <a:t>)</a:t>
          </a:r>
          <a:r>
            <a:rPr lang="ko-KR" sz="1700" kern="1200"/>
            <a:t>로 인해 전면 전쟁을 선포</a:t>
          </a:r>
          <a:endParaRPr lang="en-US" sz="1700" kern="1200"/>
        </a:p>
      </dsp:txBody>
      <dsp:txXfrm>
        <a:off x="2627600" y="1125558"/>
        <a:ext cx="2385993" cy="1777197"/>
      </dsp:txXfrm>
    </dsp:sp>
    <dsp:sp modelId="{8071B974-9DBE-4E3C-8CDE-CC0AD3EB7EA1}">
      <dsp:nvSpPr>
        <dsp:cNvPr id="0" name=""/>
        <dsp:cNvSpPr/>
      </dsp:nvSpPr>
      <dsp:spPr>
        <a:xfrm>
          <a:off x="3376297" y="296199"/>
          <a:ext cx="888598" cy="88859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279" tIns="12700" rIns="69279" bIns="1270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2</a:t>
          </a:r>
        </a:p>
      </dsp:txBody>
      <dsp:txXfrm>
        <a:off x="3506429" y="426331"/>
        <a:ext cx="628334" cy="628334"/>
      </dsp:txXfrm>
    </dsp:sp>
    <dsp:sp modelId="{4794F145-76A3-4457-A831-A10D36BF96FF}">
      <dsp:nvSpPr>
        <dsp:cNvPr id="0" name=""/>
        <dsp:cNvSpPr/>
      </dsp:nvSpPr>
      <dsp:spPr>
        <a:xfrm>
          <a:off x="2627600" y="2961924"/>
          <a:ext cx="2385993" cy="7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B019B39-23C4-46A9-BC11-2ED411B7FA09}">
      <dsp:nvSpPr>
        <dsp:cNvPr id="0" name=""/>
        <dsp:cNvSpPr/>
      </dsp:nvSpPr>
      <dsp:spPr>
        <a:xfrm>
          <a:off x="5252192" y="0"/>
          <a:ext cx="2385993" cy="2961995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021" tIns="330200" rIns="186021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/>
            <a:t>서로의 집에 쓰레기를 투기하기 시작</a:t>
          </a:r>
          <a:endParaRPr lang="en-US" sz="1700" kern="1200"/>
        </a:p>
      </dsp:txBody>
      <dsp:txXfrm>
        <a:off x="5252192" y="1125558"/>
        <a:ext cx="2385993" cy="1777197"/>
      </dsp:txXfrm>
    </dsp:sp>
    <dsp:sp modelId="{D50E79E4-6DD7-4FF8-BE9A-5856A0220969}">
      <dsp:nvSpPr>
        <dsp:cNvPr id="0" name=""/>
        <dsp:cNvSpPr/>
      </dsp:nvSpPr>
      <dsp:spPr>
        <a:xfrm>
          <a:off x="6000889" y="296199"/>
          <a:ext cx="888598" cy="88859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279" tIns="12700" rIns="69279" bIns="1270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3</a:t>
          </a:r>
        </a:p>
      </dsp:txBody>
      <dsp:txXfrm>
        <a:off x="6131021" y="426331"/>
        <a:ext cx="628334" cy="628334"/>
      </dsp:txXfrm>
    </dsp:sp>
    <dsp:sp modelId="{BE01F5A7-BA39-471E-B81F-03C205598E2F}">
      <dsp:nvSpPr>
        <dsp:cNvPr id="0" name=""/>
        <dsp:cNvSpPr/>
      </dsp:nvSpPr>
      <dsp:spPr>
        <a:xfrm>
          <a:off x="5252192" y="2961924"/>
          <a:ext cx="2385993" cy="7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CBE2F2-81A6-4FFB-8F13-E58639E6325F}">
      <dsp:nvSpPr>
        <dsp:cNvPr id="0" name=""/>
        <dsp:cNvSpPr/>
      </dsp:nvSpPr>
      <dsp:spPr>
        <a:xfrm>
          <a:off x="7876785" y="0"/>
          <a:ext cx="2385993" cy="2961995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021" tIns="330200" rIns="186021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/>
            <a:t>온 가족을 동원해서 아주 창의적으로 이웃집에 쓰레기를 보낸다</a:t>
          </a:r>
          <a:endParaRPr lang="en-US" sz="1700" kern="1200"/>
        </a:p>
      </dsp:txBody>
      <dsp:txXfrm>
        <a:off x="7876785" y="1125558"/>
        <a:ext cx="2385993" cy="1777197"/>
      </dsp:txXfrm>
    </dsp:sp>
    <dsp:sp modelId="{A356173E-1673-4CDF-B134-44E17362A6FD}">
      <dsp:nvSpPr>
        <dsp:cNvPr id="0" name=""/>
        <dsp:cNvSpPr/>
      </dsp:nvSpPr>
      <dsp:spPr>
        <a:xfrm>
          <a:off x="8625482" y="296199"/>
          <a:ext cx="888598" cy="88859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279" tIns="12700" rIns="69279" bIns="1270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4</a:t>
          </a:r>
        </a:p>
      </dsp:txBody>
      <dsp:txXfrm>
        <a:off x="8755614" y="426331"/>
        <a:ext cx="628334" cy="628334"/>
      </dsp:txXfrm>
    </dsp:sp>
    <dsp:sp modelId="{C5B12AC9-833A-42E7-ABAD-2D10708EAF88}">
      <dsp:nvSpPr>
        <dsp:cNvPr id="0" name=""/>
        <dsp:cNvSpPr/>
      </dsp:nvSpPr>
      <dsp:spPr>
        <a:xfrm>
          <a:off x="7876785" y="2961924"/>
          <a:ext cx="2385993" cy="7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94913-7EBE-4900-AF40-418BD249F26D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6B7C42D-4BB1-476E-AA29-9EF610225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77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94913-7EBE-4900-AF40-418BD249F26D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6B7C42D-4BB1-476E-AA29-9EF610225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2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94913-7EBE-4900-AF40-418BD249F26D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6B7C42D-4BB1-476E-AA29-9EF610225AF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5436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94913-7EBE-4900-AF40-418BD249F26D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B7C42D-4BB1-476E-AA29-9EF610225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610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94913-7EBE-4900-AF40-418BD249F26D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B7C42D-4BB1-476E-AA29-9EF610225AF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609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94913-7EBE-4900-AF40-418BD249F26D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B7C42D-4BB1-476E-AA29-9EF610225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237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94913-7EBE-4900-AF40-418BD249F26D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7C42D-4BB1-476E-AA29-9EF610225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126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94913-7EBE-4900-AF40-418BD249F26D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7C42D-4BB1-476E-AA29-9EF610225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077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94913-7EBE-4900-AF40-418BD249F26D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7C42D-4BB1-476E-AA29-9EF610225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283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94913-7EBE-4900-AF40-418BD249F26D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6B7C42D-4BB1-476E-AA29-9EF610225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956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94913-7EBE-4900-AF40-418BD249F26D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6B7C42D-4BB1-476E-AA29-9EF610225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5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94913-7EBE-4900-AF40-418BD249F26D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6B7C42D-4BB1-476E-AA29-9EF610225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240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94913-7EBE-4900-AF40-418BD249F26D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7C42D-4BB1-476E-AA29-9EF610225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560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94913-7EBE-4900-AF40-418BD249F26D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7C42D-4BB1-476E-AA29-9EF610225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923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94913-7EBE-4900-AF40-418BD249F26D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7C42D-4BB1-476E-AA29-9EF610225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368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94913-7EBE-4900-AF40-418BD249F26D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B7C42D-4BB1-476E-AA29-9EF610225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800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94913-7EBE-4900-AF40-418BD249F26D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6B7C42D-4BB1-476E-AA29-9EF610225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967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16B54-D873-45D8-8DD8-8B4FA66A0E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ko-KR" altLang="en-US" dirty="0"/>
              <a:t>게임 스토리 기획</a:t>
            </a:r>
            <a:br>
              <a:rPr lang="en-US" altLang="ko-KR" dirty="0"/>
            </a:br>
            <a:r>
              <a:rPr lang="en-US" altLang="ko-KR" dirty="0">
                <a:solidFill>
                  <a:srgbClr val="FF0000"/>
                </a:solidFill>
              </a:rPr>
              <a:t>-</a:t>
            </a:r>
            <a:r>
              <a:rPr lang="ko-KR" altLang="en-US" dirty="0">
                <a:solidFill>
                  <a:srgbClr val="FF0000"/>
                </a:solidFill>
              </a:rPr>
              <a:t>쓰레기 전쟁</a:t>
            </a:r>
            <a:r>
              <a:rPr lang="en-US" altLang="ko-KR" dirty="0">
                <a:solidFill>
                  <a:srgbClr val="FF0000"/>
                </a:solidFill>
              </a:rPr>
              <a:t>-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BBB4A7-9D63-4501-AE22-7A5DC2A8B3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2013180024 </a:t>
            </a:r>
            <a:r>
              <a:rPr lang="ko-KR" altLang="en-US" dirty="0"/>
              <a:t>윤도균</a:t>
            </a:r>
          </a:p>
        </p:txBody>
      </p:sp>
    </p:spTree>
    <p:extLst>
      <p:ext uri="{BB962C8B-B14F-4D97-AF65-F5344CB8AC3E}">
        <p14:creationId xmlns:p14="http://schemas.microsoft.com/office/powerpoint/2010/main" val="162022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8F346F3-73F6-404C-AF81-D482046E0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스토리</a:t>
            </a:r>
          </a:p>
        </p:txBody>
      </p:sp>
      <p:graphicFrame>
        <p:nvGraphicFramePr>
          <p:cNvPr id="5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0733038"/>
              </p:ext>
            </p:extLst>
          </p:nvPr>
        </p:nvGraphicFramePr>
        <p:xfrm>
          <a:off x="961012" y="2930805"/>
          <a:ext cx="10265786" cy="2961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5170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5E8A-E5DE-44ED-89B2-FC2567578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9855874" cy="1280890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컨셉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683956" y="2133600"/>
            <a:ext cx="4945444" cy="4320914"/>
          </a:xfrm>
        </p:spPr>
        <p:txBody>
          <a:bodyPr>
            <a:normAutofit/>
          </a:bodyPr>
          <a:lstStyle/>
          <a:p>
            <a:r>
              <a:rPr lang="ko-KR" altLang="en-US" sz="1600" dirty="0">
                <a:solidFill>
                  <a:srgbClr val="000000"/>
                </a:solidFill>
              </a:rPr>
              <a:t>이웃집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  <a:r>
              <a:rPr lang="ko-KR" altLang="en-US" sz="1600" dirty="0">
                <a:solidFill>
                  <a:srgbClr val="000000"/>
                </a:solidFill>
              </a:rPr>
              <a:t>빨간 집</a:t>
            </a:r>
            <a:r>
              <a:rPr lang="en-US" altLang="ko-KR" sz="1600" dirty="0">
                <a:solidFill>
                  <a:srgbClr val="000000"/>
                </a:solidFill>
              </a:rPr>
              <a:t>)</a:t>
            </a:r>
          </a:p>
          <a:p>
            <a:r>
              <a:rPr lang="ko-KR" altLang="en-US" sz="1600" dirty="0">
                <a:solidFill>
                  <a:srgbClr val="000000"/>
                </a:solidFill>
              </a:rPr>
              <a:t>우리집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  <a:r>
              <a:rPr lang="ko-KR" altLang="en-US" sz="1600" dirty="0">
                <a:solidFill>
                  <a:srgbClr val="000000"/>
                </a:solidFill>
              </a:rPr>
              <a:t>파란 집</a:t>
            </a:r>
            <a:r>
              <a:rPr lang="en-US" altLang="ko-KR" sz="1600" dirty="0">
                <a:solidFill>
                  <a:srgbClr val="000000"/>
                </a:solidFill>
              </a:rPr>
              <a:t>)</a:t>
            </a:r>
          </a:p>
          <a:p>
            <a:r>
              <a:rPr lang="ko-KR" altLang="en-US" sz="1600" dirty="0">
                <a:solidFill>
                  <a:srgbClr val="000000"/>
                </a:solidFill>
              </a:rPr>
              <a:t>각자 집 앞에 </a:t>
            </a:r>
            <a:r>
              <a:rPr lang="ko-KR" altLang="en-US" sz="1600" dirty="0" err="1">
                <a:solidFill>
                  <a:srgbClr val="000000"/>
                </a:solidFill>
              </a:rPr>
              <a:t>바리게이트</a:t>
            </a:r>
            <a:r>
              <a:rPr lang="ko-KR" altLang="en-US" sz="1600" dirty="0">
                <a:solidFill>
                  <a:srgbClr val="000000"/>
                </a:solidFill>
              </a:rPr>
              <a:t> </a:t>
            </a:r>
            <a:r>
              <a:rPr lang="en-US" altLang="ko-KR" sz="1600" dirty="0">
                <a:solidFill>
                  <a:srgbClr val="000000"/>
                </a:solidFill>
              </a:rPr>
              <a:t>2</a:t>
            </a:r>
            <a:r>
              <a:rPr lang="ko-KR" altLang="en-US" sz="1600" dirty="0">
                <a:solidFill>
                  <a:srgbClr val="000000"/>
                </a:solidFill>
              </a:rPr>
              <a:t>개 씩</a:t>
            </a:r>
            <a:endParaRPr lang="en-US" altLang="ko-KR" sz="1600" dirty="0">
              <a:solidFill>
                <a:srgbClr val="000000"/>
              </a:solidFill>
            </a:endParaRPr>
          </a:p>
          <a:p>
            <a:r>
              <a:rPr lang="ko-KR" altLang="en-US" sz="1600" dirty="0">
                <a:solidFill>
                  <a:srgbClr val="000000"/>
                </a:solidFill>
              </a:rPr>
              <a:t>잡동사니를 실은 수레</a:t>
            </a:r>
            <a:r>
              <a:rPr lang="en-US" altLang="ko-KR" sz="1600" dirty="0">
                <a:solidFill>
                  <a:srgbClr val="000000"/>
                </a:solidFill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</a:rPr>
              <a:t>음식물쓰레기봉투 등을  생성해서 공격한다</a:t>
            </a:r>
            <a:endParaRPr lang="en-US" altLang="ko-KR" sz="1600" dirty="0">
              <a:solidFill>
                <a:srgbClr val="000000"/>
              </a:solidFill>
            </a:endParaRPr>
          </a:p>
          <a:p>
            <a:r>
              <a:rPr lang="ko-KR" altLang="en-US" sz="1600" dirty="0">
                <a:solidFill>
                  <a:srgbClr val="000000"/>
                </a:solidFill>
              </a:rPr>
              <a:t>가연성이 있는 쓰레기 등의 폭발로 큰 피해 유발</a:t>
            </a:r>
            <a:endParaRPr lang="en-US" altLang="ko-KR" sz="1600" dirty="0">
              <a:solidFill>
                <a:srgbClr val="000000"/>
              </a:solidFill>
            </a:endParaRPr>
          </a:p>
          <a:p>
            <a:r>
              <a:rPr lang="ko-KR" altLang="en-US" sz="1600" dirty="0">
                <a:solidFill>
                  <a:srgbClr val="000000"/>
                </a:solidFill>
              </a:rPr>
              <a:t>썩는 쓰레기 등은 지속적인 피해를 줄지도</a:t>
            </a:r>
            <a:r>
              <a:rPr lang="en-US" altLang="ko-KR" sz="1600" dirty="0">
                <a:solidFill>
                  <a:srgbClr val="000000"/>
                </a:solidFill>
              </a:rPr>
              <a:t>?</a:t>
            </a:r>
          </a:p>
          <a:p>
            <a:r>
              <a:rPr lang="ko-KR" altLang="en-US" sz="1600" dirty="0">
                <a:solidFill>
                  <a:srgbClr val="000000"/>
                </a:solidFill>
              </a:rPr>
              <a:t>남의 집을 먼저 쑥대밭으로 만드는 쪽의 승리</a:t>
            </a:r>
            <a:r>
              <a:rPr lang="en-US" altLang="ko-KR" sz="1600" dirty="0">
                <a:solidFill>
                  <a:srgbClr val="000000"/>
                </a:solidFill>
              </a:rPr>
              <a:t>!</a:t>
            </a:r>
          </a:p>
          <a:p>
            <a:endParaRPr lang="en-US" altLang="ko-KR" sz="1600" dirty="0">
              <a:solidFill>
                <a:srgbClr val="000000"/>
              </a:solidFill>
            </a:endParaRPr>
          </a:p>
          <a:p>
            <a:endParaRPr lang="en-US" altLang="ko-KR" sz="1600" dirty="0">
              <a:solidFill>
                <a:srgbClr val="000000"/>
              </a:solidFill>
            </a:endParaRPr>
          </a:p>
          <a:p>
            <a:endParaRPr lang="en-US" altLang="ko-KR" sz="1600" dirty="0">
              <a:solidFill>
                <a:srgbClr val="000000"/>
              </a:solidFill>
            </a:endParaRPr>
          </a:p>
          <a:p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11" name="그림 10" descr="운동경기, 텍스트이(가) 표시된 사진&#10;&#10;높은 신뢰도로 생성된 설명">
            <a:extLst>
              <a:ext uri="{FF2B5EF4-FFF2-40B4-BE49-F238E27FC236}">
                <a16:creationId xmlns:a16="http://schemas.microsoft.com/office/drawing/2014/main" id="{260734B5-12DD-497D-9BF3-AAD1C2553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216" y="2133600"/>
            <a:ext cx="4694327" cy="43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436808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</TotalTime>
  <Words>96</Words>
  <Application>Microsoft Office PowerPoint</Application>
  <PresentationFormat>와이드스크린</PresentationFormat>
  <Paragraphs>21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HY중고딕</vt:lpstr>
      <vt:lpstr>Arial</vt:lpstr>
      <vt:lpstr>Century Gothic</vt:lpstr>
      <vt:lpstr>Wingdings 3</vt:lpstr>
      <vt:lpstr>줄기</vt:lpstr>
      <vt:lpstr>게임 스토리 기획 -쓰레기 전쟁-</vt:lpstr>
      <vt:lpstr>스토리</vt:lpstr>
      <vt:lpstr>컨셉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윤도균</dc:creator>
  <cp:lastModifiedBy>윤도균</cp:lastModifiedBy>
  <cp:revision>19</cp:revision>
  <dcterms:created xsi:type="dcterms:W3CDTF">2017-09-13T01:29:43Z</dcterms:created>
  <dcterms:modified xsi:type="dcterms:W3CDTF">2017-09-13T02:06:19Z</dcterms:modified>
</cp:coreProperties>
</file>