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02" y="5087963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아래에서 마그마가 올라옴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21E2A3DE-1486-4339-AD85-848ECE165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47" y="6089930"/>
            <a:ext cx="2640927" cy="9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3CC749F-B20A-4CFF-8CF1-C86A11EF19D1}"/>
              </a:ext>
            </a:extLst>
          </p:cNvPr>
          <p:cNvGrpSpPr/>
          <p:nvPr/>
        </p:nvGrpSpPr>
        <p:grpSpPr>
          <a:xfrm>
            <a:off x="5000994" y="1570747"/>
            <a:ext cx="345385" cy="342890"/>
            <a:chOff x="2583977" y="2018169"/>
            <a:chExt cx="345385" cy="34289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CA5D7AC-FA1D-467E-954B-058E55E834FA}"/>
                </a:ext>
              </a:extLst>
            </p:cNvPr>
            <p:cNvSpPr/>
            <p:nvPr/>
          </p:nvSpPr>
          <p:spPr>
            <a:xfrm flipV="1">
              <a:off x="2583977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화살표: 위쪽 145">
              <a:extLst>
                <a:ext uri="{FF2B5EF4-FFF2-40B4-BE49-F238E27FC236}">
                  <a16:creationId xmlns:a16="http://schemas.microsoft.com/office/drawing/2014/main" id="{CB5E955A-9569-41EA-8DF0-822038702474}"/>
                </a:ext>
              </a:extLst>
            </p:cNvPr>
            <p:cNvSpPr/>
            <p:nvPr/>
          </p:nvSpPr>
          <p:spPr>
            <a:xfrm>
              <a:off x="2688972" y="2075595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4CC947-348B-4654-A8CB-F3C0EFE5BEAA}"/>
              </a:ext>
            </a:extLst>
          </p:cNvPr>
          <p:cNvGrpSpPr/>
          <p:nvPr/>
        </p:nvGrpSpPr>
        <p:grpSpPr>
          <a:xfrm>
            <a:off x="5819889" y="1570747"/>
            <a:ext cx="345385" cy="342890"/>
            <a:chOff x="3402872" y="2018169"/>
            <a:chExt cx="345385" cy="34289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815CB83-1515-4DDB-91E6-351A1DAD6914}"/>
                </a:ext>
              </a:extLst>
            </p:cNvPr>
            <p:cNvSpPr/>
            <p:nvPr/>
          </p:nvSpPr>
          <p:spPr>
            <a:xfrm flipV="1">
              <a:off x="3402872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화살표: 위쪽 164">
              <a:extLst>
                <a:ext uri="{FF2B5EF4-FFF2-40B4-BE49-F238E27FC236}">
                  <a16:creationId xmlns:a16="http://schemas.microsoft.com/office/drawing/2014/main" id="{7EC1CA8D-0460-4E10-B1BE-6BACE906B548}"/>
                </a:ext>
              </a:extLst>
            </p:cNvPr>
            <p:cNvSpPr/>
            <p:nvPr/>
          </p:nvSpPr>
          <p:spPr>
            <a:xfrm rot="5400000">
              <a:off x="3462088" y="2106973"/>
              <a:ext cx="226951" cy="150013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F86A09A-4195-448E-AD5B-3AFB15FC93A1}"/>
              </a:ext>
            </a:extLst>
          </p:cNvPr>
          <p:cNvGrpSpPr/>
          <p:nvPr/>
        </p:nvGrpSpPr>
        <p:grpSpPr>
          <a:xfrm>
            <a:off x="6594700" y="1570747"/>
            <a:ext cx="345385" cy="342890"/>
            <a:chOff x="4177683" y="2018169"/>
            <a:chExt cx="345385" cy="34289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B3B69B8-4127-4110-8963-2FAA5C8DFF5E}"/>
                </a:ext>
              </a:extLst>
            </p:cNvPr>
            <p:cNvSpPr/>
            <p:nvPr/>
          </p:nvSpPr>
          <p:spPr>
            <a:xfrm flipV="1">
              <a:off x="4177683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화살표: 위쪽 167">
              <a:extLst>
                <a:ext uri="{FF2B5EF4-FFF2-40B4-BE49-F238E27FC236}">
                  <a16:creationId xmlns:a16="http://schemas.microsoft.com/office/drawing/2014/main" id="{D62A772B-2876-4890-92D0-CEFE708F66D7}"/>
                </a:ext>
              </a:extLst>
            </p:cNvPr>
            <p:cNvSpPr/>
            <p:nvPr/>
          </p:nvSpPr>
          <p:spPr>
            <a:xfrm rot="10800000">
              <a:off x="4262040" y="2083230"/>
              <a:ext cx="160014" cy="212768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479945A-1812-48AE-9698-955B65CC6F2B}"/>
              </a:ext>
            </a:extLst>
          </p:cNvPr>
          <p:cNvGrpSpPr/>
          <p:nvPr/>
        </p:nvGrpSpPr>
        <p:grpSpPr>
          <a:xfrm>
            <a:off x="4246162" y="1570747"/>
            <a:ext cx="345385" cy="342890"/>
            <a:chOff x="1829145" y="2018169"/>
            <a:chExt cx="345385" cy="342890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4D4F978-8472-4A8F-8D27-92134A42C299}"/>
                </a:ext>
              </a:extLst>
            </p:cNvPr>
            <p:cNvSpPr/>
            <p:nvPr/>
          </p:nvSpPr>
          <p:spPr>
            <a:xfrm flipV="1">
              <a:off x="1829145" y="2018169"/>
              <a:ext cx="345385" cy="3428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화살표: 위쪽 170">
              <a:extLst>
                <a:ext uri="{FF2B5EF4-FFF2-40B4-BE49-F238E27FC236}">
                  <a16:creationId xmlns:a16="http://schemas.microsoft.com/office/drawing/2014/main" id="{F0015232-7502-4BB4-B75E-9820E423C00E}"/>
                </a:ext>
              </a:extLst>
            </p:cNvPr>
            <p:cNvSpPr/>
            <p:nvPr/>
          </p:nvSpPr>
          <p:spPr>
            <a:xfrm rot="16200000">
              <a:off x="1888360" y="2115640"/>
              <a:ext cx="226953" cy="15001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7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304</Words>
  <Application>Microsoft Office PowerPoint</Application>
  <PresentationFormat>와이드스크린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31</cp:revision>
  <dcterms:created xsi:type="dcterms:W3CDTF">2021-01-25T06:17:01Z</dcterms:created>
  <dcterms:modified xsi:type="dcterms:W3CDTF">2021-02-01T09:36:15Z</dcterms:modified>
</cp:coreProperties>
</file>