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41" autoAdjust="0"/>
    <p:restoredTop sz="94660"/>
  </p:normalViewPr>
  <p:slideViewPr>
    <p:cSldViewPr snapToGrid="0">
      <p:cViewPr varScale="1">
        <p:scale>
          <a:sx n="58" d="100"/>
          <a:sy n="58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C3C16-AD8A-4D55-BF67-3BD6DD34E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4AB8C6-2045-429C-A1FE-DD14F1181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AB4A15-A232-4882-B547-11501392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7CE4B4-E088-423B-AEE4-3099CC13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7C8E02-BAF3-44B9-862A-7C66FF70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25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0894B-7F29-4641-B2CD-955E8C77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3A98C0-094F-4673-AAF7-A938107C0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E32A2-B6F3-4D72-B23C-C6599981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A0713E-5CD5-4D77-821F-448D45B8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5B6520-178F-48B4-82B7-A13FD3963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224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EBE39E-1778-47F5-8639-21AEF18B2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26BABA-0251-4A56-8AC4-99FCF73CD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B3D79-239B-4FB5-817B-A03533B5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CFCC1-BC9D-4376-BF77-E3C8E873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D2E27-FF24-4750-BA48-2865B83A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21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8D3BA-E6A0-4A86-AAD0-76A8E6F50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53E76E-3425-4538-8E01-94A61FB17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C4776-D005-4FF1-9EEF-34A2F32F6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08FACC-A3FF-4A50-87B3-7C949957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7A2DC-2318-48FE-8E12-695F385F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07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027F8-3590-4F3A-93E2-6142B9664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D51558-CAA6-47BC-BB3E-245066CCB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CD1CC-BD21-4581-85AB-CE0D04E7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3A2F96-ACAD-47E9-897A-51A46385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C2DD28-DFBB-4AD8-9865-215A99D5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70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94ABC-D728-4325-848A-E2E5A1DB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C5800C-F3AD-4B06-8196-8141FA5EA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87354D-C1B5-4CAE-B8FF-AD44847DB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9BFC50-3A46-49B1-BDF3-240154F2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F4E0AF-8DBB-4887-85AF-8A659A6A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69B11C-0BE1-4A69-B19F-497A5E641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1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2EFE9-56F4-4305-9FFC-11A7E4FE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EB5C10-8C01-471F-BB0B-E2D4524AA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61DBA3-17D8-477B-9657-D88671DF6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F1E3CB-7B78-4153-946A-E4B0079FA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855D3E-4174-4097-877F-2DF03C1E7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11DDE8-5FE5-42DE-A084-F1E3A845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19FCC0-565B-4B8C-B2C3-0BBDD515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F1C55C-6296-4886-9D3D-04447745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71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5B725-50A4-4FB7-9418-1F8909BF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BC893C-5ECC-4FBD-BAEF-D1C22811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7C4CCD-5ACF-4C09-AF22-C7E7849E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DDA12B-429B-4EED-969C-21CAC5C0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8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401859-D7AF-413C-A495-455E6739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44B01B-9FFC-4A5E-8239-82764AF4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CADF62-3156-4DF0-9F68-7C4BB162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91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B5D12-7EC0-4291-9276-1CB7B89A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3125D-6AF6-415B-A6F2-0E1965122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862CD4-8233-4623-BAD8-60C62C58C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F90B08-94F8-4EE3-9A10-6C541695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1B5C60-F48F-4FC0-81C8-0D78492B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0F9747-2392-45CF-B619-5F7D39CA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6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F0A0C-5DF4-4B57-9638-8B2A13353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A8D950-08E4-44C0-9D9C-7DE790121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A02FAE-2624-41A1-B75B-E90BC100E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946FA8-E619-42FB-B04B-10037C67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CD76-39A2-4CEB-A455-31DD505DA85D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FA5407-3005-4E6B-869D-1BF4C476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945091-6403-4C8F-AF7C-FF12615F5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85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7CA694-1500-4306-AD42-094A1D78B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8AB0C5-7196-469B-8A68-CADF3D5EC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927851-26BA-4E87-B4E9-96885D7DD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0CD76-39A2-4CEB-A455-31DD505DA85D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34BDF2-2D5A-4942-92B5-9A2574D3C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BA1D4B-5D83-461A-B3B0-A70F32523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26103-7D28-470C-8735-A9B5D8F4F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66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991343-EBB6-40DC-8884-BE382E9F71CD}"/>
              </a:ext>
            </a:extLst>
          </p:cNvPr>
          <p:cNvSpPr txBox="1"/>
          <p:nvPr/>
        </p:nvSpPr>
        <p:spPr>
          <a:xfrm>
            <a:off x="487017" y="437322"/>
            <a:ext cx="3490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물 행성 컨셉 작성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F26974-8699-4FA5-A9E6-240E8EA5B5BE}"/>
              </a:ext>
            </a:extLst>
          </p:cNvPr>
          <p:cNvSpPr txBox="1"/>
          <p:nvPr/>
        </p:nvSpPr>
        <p:spPr>
          <a:xfrm>
            <a:off x="2232046" y="1683027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물 빼기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C746C-F4F9-4F54-9CAF-F0ECDE9EBAB5}"/>
              </a:ext>
            </a:extLst>
          </p:cNvPr>
          <p:cNvSpPr txBox="1"/>
          <p:nvPr/>
        </p:nvSpPr>
        <p:spPr>
          <a:xfrm>
            <a:off x="2840546" y="2144692"/>
            <a:ext cx="7000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한 쪽 면에 채워진 물을 마개를 빼내 다른 장소로 물을 빼내는 형식의 퍼즐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7942DC-2546-4527-8523-C6F35C54DB68}"/>
              </a:ext>
            </a:extLst>
          </p:cNvPr>
          <p:cNvSpPr txBox="1"/>
          <p:nvPr/>
        </p:nvSpPr>
        <p:spPr>
          <a:xfrm>
            <a:off x="2232046" y="2714078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부력 오브젝트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BD1B49-0AA5-4EC8-B6E3-354449C326A8}"/>
              </a:ext>
            </a:extLst>
          </p:cNvPr>
          <p:cNvSpPr txBox="1"/>
          <p:nvPr/>
        </p:nvSpPr>
        <p:spPr>
          <a:xfrm>
            <a:off x="2840546" y="3267287"/>
            <a:ext cx="7544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물 빼기를 통해 떠오른 오브젝트를 끌어 징검다리를 생성하여 건널 수 있는 형태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97F0B5-F72E-462E-9B15-D0B0A34B4C2F}"/>
              </a:ext>
            </a:extLst>
          </p:cNvPr>
          <p:cNvSpPr txBox="1"/>
          <p:nvPr/>
        </p:nvSpPr>
        <p:spPr>
          <a:xfrm>
            <a:off x="2232046" y="4959268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물 벌레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4C8308-16FF-48F1-86E4-6490DB5011FF}"/>
              </a:ext>
            </a:extLst>
          </p:cNvPr>
          <p:cNvSpPr txBox="1"/>
          <p:nvPr/>
        </p:nvSpPr>
        <p:spPr>
          <a:xfrm>
            <a:off x="2840546" y="5512477"/>
            <a:ext cx="4919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물에서 튀어 나오는 몬스터</a:t>
            </a:r>
            <a:r>
              <a:rPr lang="en-US" altLang="ko-KR" sz="1600" b="1" dirty="0"/>
              <a:t>,  </a:t>
            </a:r>
            <a:r>
              <a:rPr lang="ko-KR" altLang="en-US" sz="1600" b="1" dirty="0"/>
              <a:t>물 폭탄을 날리기도 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1FCC87-7B95-4744-ACE9-8DFA2AA950BF}"/>
              </a:ext>
            </a:extLst>
          </p:cNvPr>
          <p:cNvSpPr txBox="1"/>
          <p:nvPr/>
        </p:nvSpPr>
        <p:spPr>
          <a:xfrm>
            <a:off x="2232046" y="3836673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물 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1C9485-CABA-4EAF-AB36-C3BE071AA370}"/>
              </a:ext>
            </a:extLst>
          </p:cNvPr>
          <p:cNvSpPr txBox="1"/>
          <p:nvPr/>
        </p:nvSpPr>
        <p:spPr>
          <a:xfrm>
            <a:off x="2840546" y="4389882"/>
            <a:ext cx="741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한 구간이 물로 전부 채워지거나 산소 게이지가 다 닳기 전에 빠져 나가는 공간</a:t>
            </a:r>
          </a:p>
        </p:txBody>
      </p:sp>
    </p:spTree>
    <p:extLst>
      <p:ext uri="{BB962C8B-B14F-4D97-AF65-F5344CB8AC3E}">
        <p14:creationId xmlns:p14="http://schemas.microsoft.com/office/powerpoint/2010/main" val="260292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089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6B5B72-B834-494B-BCDA-0D25213B86D9}"/>
              </a:ext>
            </a:extLst>
          </p:cNvPr>
          <p:cNvSpPr/>
          <p:nvPr/>
        </p:nvSpPr>
        <p:spPr>
          <a:xfrm>
            <a:off x="234950" y="2361987"/>
            <a:ext cx="11722100" cy="299965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6A9D7C-FD84-48E7-BAC1-9F0EB20B763B}"/>
              </a:ext>
            </a:extLst>
          </p:cNvPr>
          <p:cNvSpPr/>
          <p:nvPr/>
        </p:nvSpPr>
        <p:spPr>
          <a:xfrm>
            <a:off x="583996" y="5096174"/>
            <a:ext cx="1061884" cy="45719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686997-23E7-4181-ABEC-A237E0CD0B39}"/>
              </a:ext>
            </a:extLst>
          </p:cNvPr>
          <p:cNvSpPr/>
          <p:nvPr/>
        </p:nvSpPr>
        <p:spPr>
          <a:xfrm>
            <a:off x="1645879" y="3797087"/>
            <a:ext cx="2147119" cy="134480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C38F84-C868-46E3-A5E6-6F2FD0C4004E}"/>
              </a:ext>
            </a:extLst>
          </p:cNvPr>
          <p:cNvSpPr/>
          <p:nvPr/>
        </p:nvSpPr>
        <p:spPr>
          <a:xfrm>
            <a:off x="636252" y="4840770"/>
            <a:ext cx="259529" cy="259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BE6F4C-F93D-41B7-8EED-32462A692FAD}"/>
              </a:ext>
            </a:extLst>
          </p:cNvPr>
          <p:cNvSpPr/>
          <p:nvPr/>
        </p:nvSpPr>
        <p:spPr>
          <a:xfrm>
            <a:off x="463243" y="433853"/>
            <a:ext cx="259529" cy="259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2D5210-BC3D-4292-8ACD-EB8EEDEADA37}"/>
              </a:ext>
            </a:extLst>
          </p:cNvPr>
          <p:cNvSpPr txBox="1"/>
          <p:nvPr/>
        </p:nvSpPr>
        <p:spPr>
          <a:xfrm>
            <a:off x="869950" y="40972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오브젝트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27E696-B686-4171-A16A-97CACA200862}"/>
              </a:ext>
            </a:extLst>
          </p:cNvPr>
          <p:cNvSpPr/>
          <p:nvPr/>
        </p:nvSpPr>
        <p:spPr>
          <a:xfrm>
            <a:off x="463243" y="861984"/>
            <a:ext cx="259529" cy="25953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A4EF91-8A79-478E-BAAA-81D46CC0DFBC}"/>
              </a:ext>
            </a:extLst>
          </p:cNvPr>
          <p:cNvSpPr txBox="1"/>
          <p:nvPr/>
        </p:nvSpPr>
        <p:spPr>
          <a:xfrm>
            <a:off x="1139254" y="83786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E505D5-0CF3-4F5B-8B8F-E157A937ABDC}"/>
              </a:ext>
            </a:extLst>
          </p:cNvPr>
          <p:cNvSpPr/>
          <p:nvPr/>
        </p:nvSpPr>
        <p:spPr>
          <a:xfrm>
            <a:off x="463243" y="1290116"/>
            <a:ext cx="259529" cy="259530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8CB676-9F38-491D-95EC-12D319A379DB}"/>
              </a:ext>
            </a:extLst>
          </p:cNvPr>
          <p:cNvSpPr txBox="1"/>
          <p:nvPr/>
        </p:nvSpPr>
        <p:spPr>
          <a:xfrm>
            <a:off x="869950" y="126599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이동통로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F6F52C7-6D88-4C3D-BF9A-EFD4FD58B040}"/>
              </a:ext>
            </a:extLst>
          </p:cNvPr>
          <p:cNvCxnSpPr/>
          <p:nvPr/>
        </p:nvCxnSpPr>
        <p:spPr>
          <a:xfrm>
            <a:off x="463243" y="1814483"/>
            <a:ext cx="25952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8F29C9D-69E8-4916-B831-55ED59BC5844}"/>
              </a:ext>
            </a:extLst>
          </p:cNvPr>
          <p:cNvSpPr txBox="1"/>
          <p:nvPr/>
        </p:nvSpPr>
        <p:spPr>
          <a:xfrm>
            <a:off x="869950" y="1660594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플레이어 이동 방향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80E5999-1580-46EF-BE31-464F0008E2A0}"/>
              </a:ext>
            </a:extLst>
          </p:cNvPr>
          <p:cNvSpPr/>
          <p:nvPr/>
        </p:nvSpPr>
        <p:spPr>
          <a:xfrm>
            <a:off x="3792589" y="3797087"/>
            <a:ext cx="2147118" cy="134480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3E744025-8478-4A0C-8D40-66504B54F301}"/>
              </a:ext>
            </a:extLst>
          </p:cNvPr>
          <p:cNvSpPr/>
          <p:nvPr/>
        </p:nvSpPr>
        <p:spPr>
          <a:xfrm>
            <a:off x="583996" y="2857287"/>
            <a:ext cx="5355712" cy="2284606"/>
          </a:xfrm>
          <a:custGeom>
            <a:avLst/>
            <a:gdLst>
              <a:gd name="connsiteX0" fmla="*/ 0 w 5355712"/>
              <a:gd name="connsiteY0" fmla="*/ 0 h 2284606"/>
              <a:gd name="connsiteX1" fmla="*/ 1061882 w 5355712"/>
              <a:gd name="connsiteY1" fmla="*/ 0 h 2284606"/>
              <a:gd name="connsiteX2" fmla="*/ 5355712 w 5355712"/>
              <a:gd name="connsiteY2" fmla="*/ 0 h 2284606"/>
              <a:gd name="connsiteX3" fmla="*/ 5355712 w 5355712"/>
              <a:gd name="connsiteY3" fmla="*/ 939800 h 2284606"/>
              <a:gd name="connsiteX4" fmla="*/ 1061882 w 5355712"/>
              <a:gd name="connsiteY4" fmla="*/ 939800 h 2284606"/>
              <a:gd name="connsiteX5" fmla="*/ 1061882 w 5355712"/>
              <a:gd name="connsiteY5" fmla="*/ 2284606 h 2284606"/>
              <a:gd name="connsiteX6" fmla="*/ 0 w 5355712"/>
              <a:gd name="connsiteY6" fmla="*/ 2284606 h 2284606"/>
              <a:gd name="connsiteX7" fmla="*/ 0 w 5355712"/>
              <a:gd name="connsiteY7" fmla="*/ 939800 h 228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55712" h="2284606">
                <a:moveTo>
                  <a:pt x="0" y="0"/>
                </a:moveTo>
                <a:lnTo>
                  <a:pt x="1061882" y="0"/>
                </a:lnTo>
                <a:lnTo>
                  <a:pt x="5355712" y="0"/>
                </a:lnTo>
                <a:lnTo>
                  <a:pt x="5355712" y="939800"/>
                </a:lnTo>
                <a:lnTo>
                  <a:pt x="1061882" y="939800"/>
                </a:lnTo>
                <a:lnTo>
                  <a:pt x="1061882" y="2284606"/>
                </a:lnTo>
                <a:lnTo>
                  <a:pt x="0" y="2284606"/>
                </a:lnTo>
                <a:lnTo>
                  <a:pt x="0" y="939800"/>
                </a:lnTo>
                <a:close/>
              </a:path>
            </a:pathLst>
          </a:cu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787DA89-B96B-4770-9D52-10D0ABBED114}"/>
              </a:ext>
            </a:extLst>
          </p:cNvPr>
          <p:cNvSpPr/>
          <p:nvPr/>
        </p:nvSpPr>
        <p:spPr>
          <a:xfrm>
            <a:off x="5939707" y="4635292"/>
            <a:ext cx="5845893" cy="506602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FB57E23-23AB-4BD4-B1A6-4B9BC5EE4FF5}"/>
              </a:ext>
            </a:extLst>
          </p:cNvPr>
          <p:cNvSpPr/>
          <p:nvPr/>
        </p:nvSpPr>
        <p:spPr>
          <a:xfrm>
            <a:off x="3904943" y="4816757"/>
            <a:ext cx="259529" cy="259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DF89F1-A772-456F-BBAB-3DC7FF92AFFA}"/>
              </a:ext>
            </a:extLst>
          </p:cNvPr>
          <p:cNvSpPr/>
          <p:nvPr/>
        </p:nvSpPr>
        <p:spPr>
          <a:xfrm>
            <a:off x="5939705" y="4635292"/>
            <a:ext cx="259529" cy="5066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1E14CBD-9211-40FA-9471-76DB94546245}"/>
              </a:ext>
            </a:extLst>
          </p:cNvPr>
          <p:cNvCxnSpPr>
            <a:cxnSpLocks/>
          </p:cNvCxnSpPr>
          <p:nvPr/>
        </p:nvCxnSpPr>
        <p:spPr>
          <a:xfrm flipV="1">
            <a:off x="869950" y="3270121"/>
            <a:ext cx="3034993" cy="1365171"/>
          </a:xfrm>
          <a:prstGeom prst="bentConnector3">
            <a:avLst>
              <a:gd name="adj1" fmla="val -21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2CFC77E3-5FB4-4AD8-8088-13EE372F9596}"/>
              </a:ext>
            </a:extLst>
          </p:cNvPr>
          <p:cNvCxnSpPr>
            <a:cxnSpLocks/>
          </p:cNvCxnSpPr>
          <p:nvPr/>
        </p:nvCxnSpPr>
        <p:spPr>
          <a:xfrm>
            <a:off x="4016888" y="3265503"/>
            <a:ext cx="2491862" cy="1623089"/>
          </a:xfrm>
          <a:prstGeom prst="bentConnector3">
            <a:avLst>
              <a:gd name="adj1" fmla="val 563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6FAF3076-4C48-4A87-A96B-C80D9A111599}"/>
              </a:ext>
            </a:extLst>
          </p:cNvPr>
          <p:cNvSpPr/>
          <p:nvPr/>
        </p:nvSpPr>
        <p:spPr>
          <a:xfrm>
            <a:off x="6940468" y="4354665"/>
            <a:ext cx="530635" cy="53063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CC1CD998-B008-42E8-A595-32922635FD96}"/>
              </a:ext>
            </a:extLst>
          </p:cNvPr>
          <p:cNvSpPr/>
          <p:nvPr/>
        </p:nvSpPr>
        <p:spPr>
          <a:xfrm>
            <a:off x="7731888" y="4876575"/>
            <a:ext cx="530635" cy="53063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63C1F768-AED5-4DB8-9E16-984E99D7F7FF}"/>
              </a:ext>
            </a:extLst>
          </p:cNvPr>
          <p:cNvSpPr/>
          <p:nvPr/>
        </p:nvSpPr>
        <p:spPr>
          <a:xfrm>
            <a:off x="8470390" y="4363390"/>
            <a:ext cx="884286" cy="542215"/>
          </a:xfrm>
          <a:custGeom>
            <a:avLst/>
            <a:gdLst>
              <a:gd name="connsiteX0" fmla="*/ 265318 w 884286"/>
              <a:gd name="connsiteY0" fmla="*/ 0 h 542215"/>
              <a:gd name="connsiteX1" fmla="*/ 413660 w 884286"/>
              <a:gd name="connsiteY1" fmla="*/ 45312 h 542215"/>
              <a:gd name="connsiteX2" fmla="*/ 449160 w 884286"/>
              <a:gd name="connsiteY2" fmla="*/ 74603 h 542215"/>
              <a:gd name="connsiteX3" fmla="*/ 470626 w 884286"/>
              <a:gd name="connsiteY3" fmla="*/ 56891 h 542215"/>
              <a:gd name="connsiteX4" fmla="*/ 618968 w 884286"/>
              <a:gd name="connsiteY4" fmla="*/ 11579 h 542215"/>
              <a:gd name="connsiteX5" fmla="*/ 884286 w 884286"/>
              <a:gd name="connsiteY5" fmla="*/ 276897 h 542215"/>
              <a:gd name="connsiteX6" fmla="*/ 618968 w 884286"/>
              <a:gd name="connsiteY6" fmla="*/ 542215 h 542215"/>
              <a:gd name="connsiteX7" fmla="*/ 470626 w 884286"/>
              <a:gd name="connsiteY7" fmla="*/ 496903 h 542215"/>
              <a:gd name="connsiteX8" fmla="*/ 435126 w 884286"/>
              <a:gd name="connsiteY8" fmla="*/ 467613 h 542215"/>
              <a:gd name="connsiteX9" fmla="*/ 413660 w 884286"/>
              <a:gd name="connsiteY9" fmla="*/ 485324 h 542215"/>
              <a:gd name="connsiteX10" fmla="*/ 265318 w 884286"/>
              <a:gd name="connsiteY10" fmla="*/ 530636 h 542215"/>
              <a:gd name="connsiteX11" fmla="*/ 0 w 884286"/>
              <a:gd name="connsiteY11" fmla="*/ 265318 h 542215"/>
              <a:gd name="connsiteX12" fmla="*/ 265318 w 884286"/>
              <a:gd name="connsiteY12" fmla="*/ 0 h 54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84286" h="542215">
                <a:moveTo>
                  <a:pt x="265318" y="0"/>
                </a:moveTo>
                <a:cubicBezTo>
                  <a:pt x="320267" y="0"/>
                  <a:pt x="371315" y="16705"/>
                  <a:pt x="413660" y="45312"/>
                </a:cubicBezTo>
                <a:lnTo>
                  <a:pt x="449160" y="74603"/>
                </a:lnTo>
                <a:lnTo>
                  <a:pt x="470626" y="56891"/>
                </a:lnTo>
                <a:cubicBezTo>
                  <a:pt x="512971" y="28284"/>
                  <a:pt x="564019" y="11579"/>
                  <a:pt x="618968" y="11579"/>
                </a:cubicBezTo>
                <a:cubicBezTo>
                  <a:pt x="765499" y="11579"/>
                  <a:pt x="884286" y="130366"/>
                  <a:pt x="884286" y="276897"/>
                </a:cubicBezTo>
                <a:cubicBezTo>
                  <a:pt x="884286" y="423428"/>
                  <a:pt x="765499" y="542215"/>
                  <a:pt x="618968" y="542215"/>
                </a:cubicBezTo>
                <a:cubicBezTo>
                  <a:pt x="564019" y="542215"/>
                  <a:pt x="512971" y="525511"/>
                  <a:pt x="470626" y="496903"/>
                </a:cubicBezTo>
                <a:lnTo>
                  <a:pt x="435126" y="467613"/>
                </a:lnTo>
                <a:lnTo>
                  <a:pt x="413660" y="485324"/>
                </a:lnTo>
                <a:cubicBezTo>
                  <a:pt x="371315" y="513932"/>
                  <a:pt x="320267" y="530636"/>
                  <a:pt x="265318" y="530636"/>
                </a:cubicBezTo>
                <a:cubicBezTo>
                  <a:pt x="118787" y="530636"/>
                  <a:pt x="0" y="411849"/>
                  <a:pt x="0" y="265318"/>
                </a:cubicBezTo>
                <a:cubicBezTo>
                  <a:pt x="0" y="118787"/>
                  <a:pt x="118787" y="0"/>
                  <a:pt x="265318" y="0"/>
                </a:cubicBezTo>
                <a:close/>
              </a:path>
            </a:pathLst>
          </a:custGeom>
          <a:solidFill>
            <a:srgbClr val="FF0000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D76457F4-3D63-4464-A925-3F59828D083D}"/>
              </a:ext>
            </a:extLst>
          </p:cNvPr>
          <p:cNvSpPr/>
          <p:nvPr/>
        </p:nvSpPr>
        <p:spPr>
          <a:xfrm>
            <a:off x="9533949" y="4885300"/>
            <a:ext cx="884286" cy="542215"/>
          </a:xfrm>
          <a:custGeom>
            <a:avLst/>
            <a:gdLst>
              <a:gd name="connsiteX0" fmla="*/ 265318 w 884286"/>
              <a:gd name="connsiteY0" fmla="*/ 0 h 542215"/>
              <a:gd name="connsiteX1" fmla="*/ 413660 w 884286"/>
              <a:gd name="connsiteY1" fmla="*/ 45312 h 542215"/>
              <a:gd name="connsiteX2" fmla="*/ 449160 w 884286"/>
              <a:gd name="connsiteY2" fmla="*/ 74603 h 542215"/>
              <a:gd name="connsiteX3" fmla="*/ 470626 w 884286"/>
              <a:gd name="connsiteY3" fmla="*/ 56891 h 542215"/>
              <a:gd name="connsiteX4" fmla="*/ 618968 w 884286"/>
              <a:gd name="connsiteY4" fmla="*/ 11579 h 542215"/>
              <a:gd name="connsiteX5" fmla="*/ 884286 w 884286"/>
              <a:gd name="connsiteY5" fmla="*/ 276897 h 542215"/>
              <a:gd name="connsiteX6" fmla="*/ 618968 w 884286"/>
              <a:gd name="connsiteY6" fmla="*/ 542215 h 542215"/>
              <a:gd name="connsiteX7" fmla="*/ 470626 w 884286"/>
              <a:gd name="connsiteY7" fmla="*/ 496903 h 542215"/>
              <a:gd name="connsiteX8" fmla="*/ 435126 w 884286"/>
              <a:gd name="connsiteY8" fmla="*/ 467613 h 542215"/>
              <a:gd name="connsiteX9" fmla="*/ 413660 w 884286"/>
              <a:gd name="connsiteY9" fmla="*/ 485324 h 542215"/>
              <a:gd name="connsiteX10" fmla="*/ 265318 w 884286"/>
              <a:gd name="connsiteY10" fmla="*/ 530636 h 542215"/>
              <a:gd name="connsiteX11" fmla="*/ 0 w 884286"/>
              <a:gd name="connsiteY11" fmla="*/ 265318 h 542215"/>
              <a:gd name="connsiteX12" fmla="*/ 265318 w 884286"/>
              <a:gd name="connsiteY12" fmla="*/ 0 h 54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84286" h="542215">
                <a:moveTo>
                  <a:pt x="265318" y="0"/>
                </a:moveTo>
                <a:cubicBezTo>
                  <a:pt x="320267" y="0"/>
                  <a:pt x="371315" y="16705"/>
                  <a:pt x="413660" y="45312"/>
                </a:cubicBezTo>
                <a:lnTo>
                  <a:pt x="449160" y="74603"/>
                </a:lnTo>
                <a:lnTo>
                  <a:pt x="470626" y="56891"/>
                </a:lnTo>
                <a:cubicBezTo>
                  <a:pt x="512971" y="28284"/>
                  <a:pt x="564019" y="11579"/>
                  <a:pt x="618968" y="11579"/>
                </a:cubicBezTo>
                <a:cubicBezTo>
                  <a:pt x="765499" y="11579"/>
                  <a:pt x="884286" y="130366"/>
                  <a:pt x="884286" y="276897"/>
                </a:cubicBezTo>
                <a:cubicBezTo>
                  <a:pt x="884286" y="423428"/>
                  <a:pt x="765499" y="542215"/>
                  <a:pt x="618968" y="542215"/>
                </a:cubicBezTo>
                <a:cubicBezTo>
                  <a:pt x="564019" y="542215"/>
                  <a:pt x="512971" y="525511"/>
                  <a:pt x="470626" y="496903"/>
                </a:cubicBezTo>
                <a:lnTo>
                  <a:pt x="435126" y="467613"/>
                </a:lnTo>
                <a:lnTo>
                  <a:pt x="413660" y="485324"/>
                </a:lnTo>
                <a:cubicBezTo>
                  <a:pt x="371315" y="513932"/>
                  <a:pt x="320267" y="530636"/>
                  <a:pt x="265318" y="530636"/>
                </a:cubicBezTo>
                <a:cubicBezTo>
                  <a:pt x="118787" y="530636"/>
                  <a:pt x="0" y="411849"/>
                  <a:pt x="0" y="265318"/>
                </a:cubicBezTo>
                <a:cubicBezTo>
                  <a:pt x="0" y="118787"/>
                  <a:pt x="118787" y="0"/>
                  <a:pt x="265318" y="0"/>
                </a:cubicBezTo>
                <a:close/>
              </a:path>
            </a:pathLst>
          </a:custGeom>
          <a:solidFill>
            <a:srgbClr val="FF0000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E9809E8-AC37-4BC7-831F-2DA0350C3992}"/>
              </a:ext>
            </a:extLst>
          </p:cNvPr>
          <p:cNvSpPr/>
          <p:nvPr/>
        </p:nvSpPr>
        <p:spPr>
          <a:xfrm>
            <a:off x="10537259" y="4502222"/>
            <a:ext cx="530635" cy="264549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BC3A6BD-B963-4F8C-B378-212725F8DC78}"/>
              </a:ext>
            </a:extLst>
          </p:cNvPr>
          <p:cNvSpPr/>
          <p:nvPr/>
        </p:nvSpPr>
        <p:spPr>
          <a:xfrm>
            <a:off x="11265031" y="5034118"/>
            <a:ext cx="530635" cy="264549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D6B6CEA-A7EF-4437-8A0A-C550F3D34CD6}"/>
              </a:ext>
            </a:extLst>
          </p:cNvPr>
          <p:cNvSpPr/>
          <p:nvPr/>
        </p:nvSpPr>
        <p:spPr>
          <a:xfrm>
            <a:off x="1650887" y="4762317"/>
            <a:ext cx="80042" cy="3625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574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2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65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 나연</cp:lastModifiedBy>
  <cp:revision>10</cp:revision>
  <dcterms:created xsi:type="dcterms:W3CDTF">2021-01-23T01:26:34Z</dcterms:created>
  <dcterms:modified xsi:type="dcterms:W3CDTF">2021-01-24T09:27:27Z</dcterms:modified>
</cp:coreProperties>
</file>