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2" name="나누기 기호 1">
            <a:extLst>
              <a:ext uri="{FF2B5EF4-FFF2-40B4-BE49-F238E27FC236}">
                <a16:creationId xmlns:a16="http://schemas.microsoft.com/office/drawing/2014/main" id="{A94AF730-522F-41FD-AD10-E5D9592F41E1}"/>
              </a:ext>
            </a:extLst>
          </p:cNvPr>
          <p:cNvSpPr/>
          <p:nvPr/>
        </p:nvSpPr>
        <p:spPr>
          <a:xfrm rot="5400000">
            <a:off x="576922" y="5527527"/>
            <a:ext cx="433942" cy="379985"/>
          </a:xfrm>
          <a:prstGeom prst="mathDivid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99" name="나누기 기호 98">
            <a:extLst>
              <a:ext uri="{FF2B5EF4-FFF2-40B4-BE49-F238E27FC236}">
                <a16:creationId xmlns:a16="http://schemas.microsoft.com/office/drawing/2014/main" id="{7E6128B2-29BA-496C-AB31-72016275150A}"/>
              </a:ext>
            </a:extLst>
          </p:cNvPr>
          <p:cNvSpPr/>
          <p:nvPr/>
        </p:nvSpPr>
        <p:spPr>
          <a:xfrm rot="5400000">
            <a:off x="6735681" y="5492593"/>
            <a:ext cx="433942" cy="379985"/>
          </a:xfrm>
          <a:prstGeom prst="mathDivid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308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16</cp:revision>
  <dcterms:created xsi:type="dcterms:W3CDTF">2021-01-25T06:17:01Z</dcterms:created>
  <dcterms:modified xsi:type="dcterms:W3CDTF">2021-01-25T14:46:26Z</dcterms:modified>
</cp:coreProperties>
</file>