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83" d="100"/>
          <a:sy n="83" d="100"/>
        </p:scale>
        <p:origin x="91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054AB-D75D-4D73-8909-188E2AAC1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CDA2F9-F832-462E-AD1E-5808793BF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D8393-1AD4-4852-A63D-A335A6AE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151157-FD0B-4C8F-89C0-C7193808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101F7-4533-4CDD-9F78-454AB0B2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33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E4F8A-D49A-48E0-A8C0-1961A4A4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075ECD-9E39-4F8D-A442-0963AD022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193AA-36F3-4E44-B77C-D77338CC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952060-0009-46A8-A30C-6275525A2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AD4DE-3A79-4BBF-A945-BBB81868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56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6415F0-188C-45BE-A034-93A697E49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341B48-A4F7-4F08-A2D8-134C077DF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A4C06-2015-4B81-BAA4-4499FB67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2881C7-7A72-40EE-A511-C2AA022B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4E446-6889-494F-BD2C-F0CCDF73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87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1C0ED-B498-4C57-A16C-011C2F0C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6703C-7790-418B-BF36-7675FB517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AC53D-BBF5-4839-BE65-9E21EACE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BF923-DA2E-4784-803C-4A6BD22B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1770F1-3791-40CF-BFBE-38C88A4E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41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51643-0994-431D-916F-96F553A5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E5C453-13D4-4613-8840-FCF8791A1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C48A5-E3EA-4951-91DC-9AE36CBA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8F195-6846-4075-ACDB-6F73B8E1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F68B1-69E8-44BE-B98B-B7289BF4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1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54B40-972C-4CED-B0A6-5EAEC757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4BCB8-60DC-45A1-940A-674BC9FB8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412AAE-1AC4-4731-8824-24D0AFDD0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E8667F-94D4-430C-9677-D4BFEE5F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4D2E7F-6B48-4AD0-BFA9-A084D6B0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71C57B-4621-4581-B656-A329F53B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48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8BA46-7EC6-4EFB-A692-9BF1D41A0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E30E88-029D-4337-AAF1-448EF0AE7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AC4373-7380-4144-8B3B-CE0960572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222527-8DCF-4894-9180-5E77676F6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1194FC-B997-4E39-A4BA-ECB7C8D17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01EE6E-53B5-4809-A94F-FCE61389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AA9604-B6F0-46C3-BA05-DFF65A003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4FB818-F1BC-4265-B986-DC8C1387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52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7E375-D003-47E5-915D-A29742B5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059A78-E496-444C-A312-F00640E3A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C28687-5B54-46A5-AB19-EABE018C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28F3D7-C525-409E-86F0-483748F5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0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C7CD7D-62E1-44EC-870A-9C9AD5A5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9BE62D-021A-443F-8122-E8200CA0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56AD46-97E7-4A81-B3C9-89E7C14E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10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0319C-6799-453E-A393-131D3E520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95E50-000A-4A67-B7EF-C977230C2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DFB6-1333-48DA-9FF2-CC35F7E3A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0E4D2A-8473-4C2C-A9BD-EE4A3A07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348A43-E1C6-4E45-A207-D33FFF79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443323-BE9B-4122-9F08-2A8C596F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62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1C903-1B91-4C54-875D-00FCCEE8F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9D6401-D043-4788-8D91-AD9883ECD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539252-A6F3-483B-B319-65176F760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A5E8E4-047D-4F80-9E35-A20F14D3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A03E5D-732C-4C8E-8450-5BBB68A8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899E9C-23FF-42DE-BC26-53AFFC41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27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629D7B-1445-433C-B5C9-E2A9702E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3C105B-78B0-4A06-BA1F-80A55DD6A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715AD-EE2B-45E7-8190-D4B8A04C0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44FA5-1D27-4C1F-B41C-703A784E816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3727F9-1D63-4259-8CCE-7443B3136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D5E8F-9ABF-4512-B2B8-373275F72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96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>
            <a:extLst>
              <a:ext uri="{FF2B5EF4-FFF2-40B4-BE49-F238E27FC236}">
                <a16:creationId xmlns:a16="http://schemas.microsoft.com/office/drawing/2014/main" id="{E9E27AA3-6A06-476E-8D1B-59C2F1073BB5}"/>
              </a:ext>
            </a:extLst>
          </p:cNvPr>
          <p:cNvSpPr/>
          <p:nvPr/>
        </p:nvSpPr>
        <p:spPr>
          <a:xfrm>
            <a:off x="32216" y="33687"/>
            <a:ext cx="3421586" cy="24223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26A7D9-377F-4F48-8216-620B0D8AC47F}"/>
              </a:ext>
            </a:extLst>
          </p:cNvPr>
          <p:cNvSpPr/>
          <p:nvPr/>
        </p:nvSpPr>
        <p:spPr>
          <a:xfrm>
            <a:off x="4347393" y="117188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4-1 Infinity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02957C-F9D8-4BAC-B122-B73F24ECC1AB}"/>
              </a:ext>
            </a:extLst>
          </p:cNvPr>
          <p:cNvSpPr/>
          <p:nvPr/>
        </p:nvSpPr>
        <p:spPr>
          <a:xfrm>
            <a:off x="3965594" y="1184720"/>
            <a:ext cx="4037949" cy="53235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원통형 13">
            <a:extLst>
              <a:ext uri="{FF2B5EF4-FFF2-40B4-BE49-F238E27FC236}">
                <a16:creationId xmlns:a16="http://schemas.microsoft.com/office/drawing/2014/main" id="{1EA68D8F-37DE-4A36-9365-99F59D0C5A2F}"/>
              </a:ext>
            </a:extLst>
          </p:cNvPr>
          <p:cNvSpPr/>
          <p:nvPr/>
        </p:nvSpPr>
        <p:spPr>
          <a:xfrm>
            <a:off x="4369473" y="1265992"/>
            <a:ext cx="3206197" cy="513480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15F9ED-D6B0-433B-9C4B-410113410B12}"/>
              </a:ext>
            </a:extLst>
          </p:cNvPr>
          <p:cNvSpPr/>
          <p:nvPr/>
        </p:nvSpPr>
        <p:spPr>
          <a:xfrm>
            <a:off x="4546205" y="1946536"/>
            <a:ext cx="238818" cy="386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E5D14D-7FFE-4CA2-98DC-2ECEF58DC7CB}"/>
              </a:ext>
            </a:extLst>
          </p:cNvPr>
          <p:cNvSpPr/>
          <p:nvPr/>
        </p:nvSpPr>
        <p:spPr>
          <a:xfrm>
            <a:off x="7143423" y="1958109"/>
            <a:ext cx="268351" cy="38564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A59D3B-101D-4E73-BDCA-22BA77B6E061}"/>
              </a:ext>
            </a:extLst>
          </p:cNvPr>
          <p:cNvSpPr/>
          <p:nvPr/>
        </p:nvSpPr>
        <p:spPr>
          <a:xfrm>
            <a:off x="4369473" y="5704965"/>
            <a:ext cx="3206197" cy="2839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9FBECF-166B-4A3B-B83B-B42F09A30BAE}"/>
              </a:ext>
            </a:extLst>
          </p:cNvPr>
          <p:cNvSpPr/>
          <p:nvPr/>
        </p:nvSpPr>
        <p:spPr>
          <a:xfrm>
            <a:off x="5423958" y="4690931"/>
            <a:ext cx="766197" cy="1529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951797-3D65-4E24-883B-FAC71B8CE391}"/>
              </a:ext>
            </a:extLst>
          </p:cNvPr>
          <p:cNvSpPr/>
          <p:nvPr/>
        </p:nvSpPr>
        <p:spPr>
          <a:xfrm>
            <a:off x="6264120" y="4928437"/>
            <a:ext cx="628755" cy="1831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682F14-67FF-44FE-9929-C369A2A7E76C}"/>
              </a:ext>
            </a:extLst>
          </p:cNvPr>
          <p:cNvSpPr/>
          <p:nvPr/>
        </p:nvSpPr>
        <p:spPr>
          <a:xfrm>
            <a:off x="5020826" y="4018201"/>
            <a:ext cx="677928" cy="1931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E1B087-52B7-4033-BB93-6D83E4628819}"/>
              </a:ext>
            </a:extLst>
          </p:cNvPr>
          <p:cNvSpPr/>
          <p:nvPr/>
        </p:nvSpPr>
        <p:spPr>
          <a:xfrm>
            <a:off x="6155537" y="3640835"/>
            <a:ext cx="677928" cy="1931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DB2ECFD-396C-4626-8D55-CF83AE285FA0}"/>
              </a:ext>
            </a:extLst>
          </p:cNvPr>
          <p:cNvSpPr/>
          <p:nvPr/>
        </p:nvSpPr>
        <p:spPr>
          <a:xfrm flipV="1">
            <a:off x="5638517" y="3120365"/>
            <a:ext cx="518188" cy="2343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798F8E02-6927-4D24-8091-6AB907C697D6}"/>
              </a:ext>
            </a:extLst>
          </p:cNvPr>
          <p:cNvSpPr/>
          <p:nvPr/>
        </p:nvSpPr>
        <p:spPr>
          <a:xfrm>
            <a:off x="140971" y="1694595"/>
            <a:ext cx="406707" cy="21572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4B2ADB89-4C1B-41BE-A2EF-ADAF381C6C99}"/>
              </a:ext>
            </a:extLst>
          </p:cNvPr>
          <p:cNvSpPr/>
          <p:nvPr/>
        </p:nvSpPr>
        <p:spPr>
          <a:xfrm>
            <a:off x="2421791" y="4164120"/>
            <a:ext cx="1215025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317460CE-7ADA-414B-9162-4E42A8485DC6}"/>
              </a:ext>
            </a:extLst>
          </p:cNvPr>
          <p:cNvSpPr/>
          <p:nvPr/>
        </p:nvSpPr>
        <p:spPr>
          <a:xfrm>
            <a:off x="2406458" y="4843860"/>
            <a:ext cx="1215025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486AA705-D071-4024-B350-C3BC60C561A8}"/>
              </a:ext>
            </a:extLst>
          </p:cNvPr>
          <p:cNvSpPr/>
          <p:nvPr/>
        </p:nvSpPr>
        <p:spPr>
          <a:xfrm rot="10800000">
            <a:off x="8313502" y="3455082"/>
            <a:ext cx="1215025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EAFF63C8-F8DC-4B1F-B2D5-FFD7B78F294A}"/>
              </a:ext>
            </a:extLst>
          </p:cNvPr>
          <p:cNvSpPr/>
          <p:nvPr/>
        </p:nvSpPr>
        <p:spPr>
          <a:xfrm rot="10800000">
            <a:off x="8328835" y="4174521"/>
            <a:ext cx="1215025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43D78D6A-E4DC-4EE7-9235-A1E06D2E5B41}"/>
              </a:ext>
            </a:extLst>
          </p:cNvPr>
          <p:cNvSpPr/>
          <p:nvPr/>
        </p:nvSpPr>
        <p:spPr>
          <a:xfrm rot="10800000">
            <a:off x="8313502" y="4854261"/>
            <a:ext cx="1215025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9D2301CD-4767-4DB3-BCA5-6A62C0909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632" y="5292152"/>
            <a:ext cx="433942" cy="433942"/>
          </a:xfrm>
          <a:prstGeom prst="rect">
            <a:avLst/>
          </a:prstGeom>
        </p:spPr>
      </p:pic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D833777F-94CA-4D99-B54F-3D64FB4DF30C}"/>
              </a:ext>
            </a:extLst>
          </p:cNvPr>
          <p:cNvCxnSpPr>
            <a:cxnSpLocks/>
          </p:cNvCxnSpPr>
          <p:nvPr/>
        </p:nvCxnSpPr>
        <p:spPr>
          <a:xfrm rot="10800000">
            <a:off x="5577813" y="4974536"/>
            <a:ext cx="1087803" cy="29791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C58F1E2F-E1E5-4C01-89BB-3694C48B257E}"/>
              </a:ext>
            </a:extLst>
          </p:cNvPr>
          <p:cNvCxnSpPr>
            <a:cxnSpLocks/>
          </p:cNvCxnSpPr>
          <p:nvPr/>
        </p:nvCxnSpPr>
        <p:spPr>
          <a:xfrm flipV="1">
            <a:off x="5068325" y="4106271"/>
            <a:ext cx="1477464" cy="309297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65FA3FFD-7068-42A0-B42C-87C2FDC2ACF4}"/>
              </a:ext>
            </a:extLst>
          </p:cNvPr>
          <p:cNvCxnSpPr>
            <a:cxnSpLocks/>
          </p:cNvCxnSpPr>
          <p:nvPr/>
        </p:nvCxnSpPr>
        <p:spPr>
          <a:xfrm rot="10800000">
            <a:off x="5454449" y="3597650"/>
            <a:ext cx="1087803" cy="29791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화살표: 오른쪽으로 구부러짐 59">
            <a:extLst>
              <a:ext uri="{FF2B5EF4-FFF2-40B4-BE49-F238E27FC236}">
                <a16:creationId xmlns:a16="http://schemas.microsoft.com/office/drawing/2014/main" id="{759CDCE4-6636-4143-8427-F431B0628A0F}"/>
              </a:ext>
            </a:extLst>
          </p:cNvPr>
          <p:cNvSpPr/>
          <p:nvPr/>
        </p:nvSpPr>
        <p:spPr>
          <a:xfrm rot="5400000">
            <a:off x="4253229" y="1133687"/>
            <a:ext cx="445786" cy="863882"/>
          </a:xfrm>
          <a:prstGeom prst="curved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F79613C-CE9B-442A-B3A0-239637EC3F0C}"/>
              </a:ext>
            </a:extLst>
          </p:cNvPr>
          <p:cNvSpPr/>
          <p:nvPr/>
        </p:nvSpPr>
        <p:spPr>
          <a:xfrm flipV="1">
            <a:off x="4861322" y="2434932"/>
            <a:ext cx="442166" cy="220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5C81CBF-64B1-4E53-AA88-8B5E04F66CCA}"/>
              </a:ext>
            </a:extLst>
          </p:cNvPr>
          <p:cNvCxnSpPr/>
          <p:nvPr/>
        </p:nvCxnSpPr>
        <p:spPr>
          <a:xfrm>
            <a:off x="214561" y="1441354"/>
            <a:ext cx="25952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94F33A3-81A7-462A-A6E8-BD7476081654}"/>
              </a:ext>
            </a:extLst>
          </p:cNvPr>
          <p:cNvSpPr txBox="1"/>
          <p:nvPr/>
        </p:nvSpPr>
        <p:spPr>
          <a:xfrm>
            <a:off x="621268" y="1287465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플레이어 이동 방향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2938B90-E201-484E-8F62-8C237404C6AF}"/>
              </a:ext>
            </a:extLst>
          </p:cNvPr>
          <p:cNvSpPr txBox="1"/>
          <p:nvPr/>
        </p:nvSpPr>
        <p:spPr>
          <a:xfrm>
            <a:off x="616983" y="1672801"/>
            <a:ext cx="226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/>
              <a:t>초마다 바뀌는 바람 방향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D65F27F1-11BB-41E5-A4D8-550D43C63397}"/>
              </a:ext>
            </a:extLst>
          </p:cNvPr>
          <p:cNvSpPr/>
          <p:nvPr/>
        </p:nvSpPr>
        <p:spPr>
          <a:xfrm>
            <a:off x="2378507" y="3479121"/>
            <a:ext cx="1215025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 descr="텍스트이(가) 표시된 사진&#10;&#10;자동 생성된 설명">
            <a:extLst>
              <a:ext uri="{FF2B5EF4-FFF2-40B4-BE49-F238E27FC236}">
                <a16:creationId xmlns:a16="http://schemas.microsoft.com/office/drawing/2014/main" id="{AA4A3403-3D32-43CF-962E-B13CF6B88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344" y="5082004"/>
            <a:ext cx="277703" cy="277703"/>
          </a:xfrm>
          <a:prstGeom prst="rect">
            <a:avLst/>
          </a:prstGeom>
        </p:spPr>
      </p:pic>
      <p:pic>
        <p:nvPicPr>
          <p:cNvPr id="69" name="그림 68" descr="텍스트이(가) 표시된 사진&#10;&#10;자동 생성된 설명">
            <a:extLst>
              <a:ext uri="{FF2B5EF4-FFF2-40B4-BE49-F238E27FC236}">
                <a16:creationId xmlns:a16="http://schemas.microsoft.com/office/drawing/2014/main" id="{21AFE153-7712-49F3-8BA9-343CE556F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148" y="4398407"/>
            <a:ext cx="277703" cy="277703"/>
          </a:xfrm>
          <a:prstGeom prst="rect">
            <a:avLst/>
          </a:prstGeom>
        </p:spPr>
      </p:pic>
      <p:pic>
        <p:nvPicPr>
          <p:cNvPr id="70" name="그림 69" descr="텍스트이(가) 표시된 사진&#10;&#10;자동 생성된 설명">
            <a:extLst>
              <a:ext uri="{FF2B5EF4-FFF2-40B4-BE49-F238E27FC236}">
                <a16:creationId xmlns:a16="http://schemas.microsoft.com/office/drawing/2014/main" id="{4C964243-96DA-458A-8216-B14C1D728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862" y="3704689"/>
            <a:ext cx="277703" cy="277703"/>
          </a:xfrm>
          <a:prstGeom prst="rect">
            <a:avLst/>
          </a:prstGeom>
        </p:spPr>
      </p:pic>
      <p:pic>
        <p:nvPicPr>
          <p:cNvPr id="71" name="그림 70" descr="텍스트이(가) 표시된 사진&#10;&#10;자동 생성된 설명">
            <a:extLst>
              <a:ext uri="{FF2B5EF4-FFF2-40B4-BE49-F238E27FC236}">
                <a16:creationId xmlns:a16="http://schemas.microsoft.com/office/drawing/2014/main" id="{F3AB202E-1C36-4EA1-8B82-6D8C610EB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651" y="2943876"/>
            <a:ext cx="277703" cy="277703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CEAF0C27-EE4D-4E01-A171-61C6F6853DE9}"/>
              </a:ext>
            </a:extLst>
          </p:cNvPr>
          <p:cNvSpPr/>
          <p:nvPr/>
        </p:nvSpPr>
        <p:spPr>
          <a:xfrm flipV="1">
            <a:off x="123241" y="983897"/>
            <a:ext cx="442166" cy="220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0420D3-B71B-419C-86EC-C04BC971DE91}"/>
              </a:ext>
            </a:extLst>
          </p:cNvPr>
          <p:cNvSpPr txBox="1"/>
          <p:nvPr/>
        </p:nvSpPr>
        <p:spPr>
          <a:xfrm>
            <a:off x="621267" y="940310"/>
            <a:ext cx="1933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발판 </a:t>
            </a:r>
            <a:r>
              <a:rPr lang="en-US" altLang="ko-KR" sz="1400" b="1" dirty="0"/>
              <a:t>+ </a:t>
            </a:r>
            <a:r>
              <a:rPr lang="ko-KR" altLang="en-US" sz="1400" b="1" dirty="0"/>
              <a:t>도킹가능한 벽</a:t>
            </a:r>
          </a:p>
        </p:txBody>
      </p:sp>
      <p:pic>
        <p:nvPicPr>
          <p:cNvPr id="75" name="그림 74" descr="텍스트이(가) 표시된 사진&#10;&#10;자동 생성된 설명">
            <a:extLst>
              <a:ext uri="{FF2B5EF4-FFF2-40B4-BE49-F238E27FC236}">
                <a16:creationId xmlns:a16="http://schemas.microsoft.com/office/drawing/2014/main" id="{B49A7B86-FB8F-432E-A79D-A6F7918A2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61" y="2117771"/>
            <a:ext cx="277703" cy="277703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C67E986-779A-4039-B23A-0B3D842920C7}"/>
              </a:ext>
            </a:extLst>
          </p:cNvPr>
          <p:cNvSpPr txBox="1"/>
          <p:nvPr/>
        </p:nvSpPr>
        <p:spPr>
          <a:xfrm>
            <a:off x="621267" y="2080501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패트롤하는</a:t>
            </a:r>
            <a:r>
              <a:rPr lang="ko-KR" altLang="en-US" sz="1400" b="1" dirty="0"/>
              <a:t> 몬스터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000624-F923-4E89-89BE-61DE02169452}"/>
              </a:ext>
            </a:extLst>
          </p:cNvPr>
          <p:cNvSpPr/>
          <p:nvPr/>
        </p:nvSpPr>
        <p:spPr>
          <a:xfrm flipV="1">
            <a:off x="4974482" y="1435323"/>
            <a:ext cx="442166" cy="220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B4F396E7-493F-43CC-911B-13C5A06AD739}"/>
              </a:ext>
            </a:extLst>
          </p:cNvPr>
          <p:cNvCxnSpPr>
            <a:cxnSpLocks/>
          </p:cNvCxnSpPr>
          <p:nvPr/>
        </p:nvCxnSpPr>
        <p:spPr>
          <a:xfrm flipV="1">
            <a:off x="4909108" y="2455998"/>
            <a:ext cx="1093737" cy="309886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FDAF9B46-A587-4AA2-9823-011C1B0AEF2D}"/>
              </a:ext>
            </a:extLst>
          </p:cNvPr>
          <p:cNvCxnSpPr>
            <a:cxnSpLocks/>
          </p:cNvCxnSpPr>
          <p:nvPr/>
        </p:nvCxnSpPr>
        <p:spPr>
          <a:xfrm rot="10800000">
            <a:off x="5339663" y="1829633"/>
            <a:ext cx="1087803" cy="29791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86ABC4D-B0B0-497C-B3E7-958B5B6D9D8E}"/>
              </a:ext>
            </a:extLst>
          </p:cNvPr>
          <p:cNvSpPr/>
          <p:nvPr/>
        </p:nvSpPr>
        <p:spPr>
          <a:xfrm>
            <a:off x="9347560" y="12855"/>
            <a:ext cx="2813414" cy="225810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상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도킹 할 수 있는 벽 개수 감소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로프에 닿으면 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r>
              <a:rPr lang="ko-KR" altLang="en-US" sz="1200" b="1" dirty="0">
                <a:solidFill>
                  <a:schemeClr val="tx1"/>
                </a:solidFill>
              </a:rPr>
              <a:t>초 뒤 벽이 사라짐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중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 err="1">
                <a:solidFill>
                  <a:schemeClr val="tx1"/>
                </a:solidFill>
              </a:rPr>
              <a:t>패트롤하는</a:t>
            </a:r>
            <a:r>
              <a:rPr lang="ko-KR" altLang="en-US" sz="1200" b="1" dirty="0">
                <a:solidFill>
                  <a:schemeClr val="tx1"/>
                </a:solidFill>
              </a:rPr>
              <a:t> 불 몬스터 추가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바람 방향 적용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하 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바람 방향 적용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80A4A66-1307-4D8D-A1F0-9BEF3D04A72D}"/>
              </a:ext>
            </a:extLst>
          </p:cNvPr>
          <p:cNvSpPr/>
          <p:nvPr/>
        </p:nvSpPr>
        <p:spPr>
          <a:xfrm flipV="1">
            <a:off x="6334904" y="2664881"/>
            <a:ext cx="569616" cy="229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18370DB-EC7C-473A-980B-B12F3033CD82}"/>
              </a:ext>
            </a:extLst>
          </p:cNvPr>
          <p:cNvSpPr/>
          <p:nvPr/>
        </p:nvSpPr>
        <p:spPr>
          <a:xfrm flipV="1">
            <a:off x="6039929" y="1668578"/>
            <a:ext cx="569616" cy="229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650BCA9-4B53-4FDF-A80F-66EDB9DF9471}"/>
              </a:ext>
            </a:extLst>
          </p:cNvPr>
          <p:cNvSpPr/>
          <p:nvPr/>
        </p:nvSpPr>
        <p:spPr>
          <a:xfrm flipV="1">
            <a:off x="5091881" y="2041620"/>
            <a:ext cx="569616" cy="229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5231934-6277-4F08-87F7-A0BAA399FD68}"/>
              </a:ext>
            </a:extLst>
          </p:cNvPr>
          <p:cNvSpPr/>
          <p:nvPr/>
        </p:nvSpPr>
        <p:spPr>
          <a:xfrm flipV="1">
            <a:off x="140971" y="601114"/>
            <a:ext cx="442166" cy="2206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4F81DA5-AFC0-47E7-AB9C-CED338412AFD}"/>
              </a:ext>
            </a:extLst>
          </p:cNvPr>
          <p:cNvSpPr txBox="1"/>
          <p:nvPr/>
        </p:nvSpPr>
        <p:spPr>
          <a:xfrm>
            <a:off x="616983" y="571524"/>
            <a:ext cx="2945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로프에 닿으면 </a:t>
            </a:r>
            <a:r>
              <a:rPr lang="en-US" altLang="ko-KR" sz="1400" b="1" dirty="0"/>
              <a:t>1</a:t>
            </a:r>
            <a:r>
              <a:rPr lang="ko-KR" altLang="en-US" sz="1400" b="1" dirty="0" err="1"/>
              <a:t>초뒤</a:t>
            </a:r>
            <a:r>
              <a:rPr lang="ko-KR" altLang="en-US" sz="1400" b="1" dirty="0"/>
              <a:t> 사라지는 벽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6C05907-B8B0-4479-A3C4-0EF1BD24AA08}"/>
              </a:ext>
            </a:extLst>
          </p:cNvPr>
          <p:cNvSpPr txBox="1"/>
          <p:nvPr/>
        </p:nvSpPr>
        <p:spPr>
          <a:xfrm>
            <a:off x="1078035" y="112755"/>
            <a:ext cx="21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맵에</a:t>
            </a:r>
            <a:r>
              <a:rPr lang="ko-KR" altLang="en-US" b="1" dirty="0"/>
              <a:t> 존재하는 구조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1A93A21-5781-4B6A-8283-851D4FDED724}"/>
              </a:ext>
            </a:extLst>
          </p:cNvPr>
          <p:cNvSpPr txBox="1"/>
          <p:nvPr/>
        </p:nvSpPr>
        <p:spPr>
          <a:xfrm>
            <a:off x="17639" y="125693"/>
            <a:ext cx="133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</p:spTree>
    <p:extLst>
      <p:ext uri="{BB962C8B-B14F-4D97-AF65-F5344CB8AC3E}">
        <p14:creationId xmlns:p14="http://schemas.microsoft.com/office/powerpoint/2010/main" val="175183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9B8D960-034F-42C2-98D3-2EFDFCC9821B}"/>
              </a:ext>
            </a:extLst>
          </p:cNvPr>
          <p:cNvSpPr/>
          <p:nvPr/>
        </p:nvSpPr>
        <p:spPr>
          <a:xfrm>
            <a:off x="32216" y="33687"/>
            <a:ext cx="3385072" cy="20901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F58414-2163-4197-B876-F0215DECAC3B}"/>
              </a:ext>
            </a:extLst>
          </p:cNvPr>
          <p:cNvSpPr/>
          <p:nvPr/>
        </p:nvSpPr>
        <p:spPr>
          <a:xfrm>
            <a:off x="997526" y="2340428"/>
            <a:ext cx="10196945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DD4B3A-D3D5-4A21-9E46-BBFA5B7237D6}"/>
              </a:ext>
            </a:extLst>
          </p:cNvPr>
          <p:cNvSpPr/>
          <p:nvPr/>
        </p:nvSpPr>
        <p:spPr>
          <a:xfrm>
            <a:off x="4096709" y="267220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4-2 Infinity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6A24238-3E46-4EEC-9894-FDBB17312E49}"/>
              </a:ext>
            </a:extLst>
          </p:cNvPr>
          <p:cNvSpPr/>
          <p:nvPr/>
        </p:nvSpPr>
        <p:spPr>
          <a:xfrm>
            <a:off x="9361013" y="-17691"/>
            <a:ext cx="2813414" cy="22790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상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톱니바퀴 속도 빠름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벽사이 공간 크기 줄어듦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번개 </a:t>
            </a:r>
            <a:r>
              <a:rPr lang="ko-KR" altLang="en-US" sz="1200" b="1" dirty="0" err="1">
                <a:solidFill>
                  <a:schemeClr val="tx1"/>
                </a:solidFill>
              </a:rPr>
              <a:t>프리팹</a:t>
            </a:r>
            <a:r>
              <a:rPr lang="ko-KR" altLang="en-US" sz="1200" b="1" dirty="0">
                <a:solidFill>
                  <a:schemeClr val="tx1"/>
                </a:solidFill>
              </a:rPr>
              <a:t> 낙하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중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톱니바퀴 속도 보통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번개 </a:t>
            </a:r>
            <a:r>
              <a:rPr lang="ko-KR" altLang="en-US" sz="1200" b="1" dirty="0" err="1">
                <a:solidFill>
                  <a:schemeClr val="tx1"/>
                </a:solidFill>
              </a:rPr>
              <a:t>프리팹</a:t>
            </a:r>
            <a:r>
              <a:rPr lang="ko-KR" altLang="en-US" sz="1200" b="1" dirty="0">
                <a:solidFill>
                  <a:schemeClr val="tx1"/>
                </a:solidFill>
              </a:rPr>
              <a:t> 낙하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하 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</a:t>
            </a:r>
            <a:endParaRPr lang="en-US" altLang="ko-KR" sz="1200" b="1" i="0" dirty="0">
              <a:solidFill>
                <a:schemeClr val="tx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바람 방향적용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톱니바퀴 속도 느림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8C05AEA-8A7E-4E44-9A22-A355BAD88DC3}"/>
              </a:ext>
            </a:extLst>
          </p:cNvPr>
          <p:cNvSpPr/>
          <p:nvPr/>
        </p:nvSpPr>
        <p:spPr>
          <a:xfrm flipV="1">
            <a:off x="450190" y="484073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화살표: 위쪽 49">
            <a:extLst>
              <a:ext uri="{FF2B5EF4-FFF2-40B4-BE49-F238E27FC236}">
                <a16:creationId xmlns:a16="http://schemas.microsoft.com/office/drawing/2014/main" id="{F8F8CD0A-FA9E-4007-B15F-CDC926D6DE3A}"/>
              </a:ext>
            </a:extLst>
          </p:cNvPr>
          <p:cNvSpPr/>
          <p:nvPr/>
        </p:nvSpPr>
        <p:spPr>
          <a:xfrm>
            <a:off x="555185" y="541499"/>
            <a:ext cx="160014" cy="2127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0E76D28-A12D-48E9-815E-04963886078C}"/>
              </a:ext>
            </a:extLst>
          </p:cNvPr>
          <p:cNvSpPr/>
          <p:nvPr/>
        </p:nvSpPr>
        <p:spPr>
          <a:xfrm flipV="1">
            <a:off x="867691" y="474594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화살표: 위쪽 51">
            <a:extLst>
              <a:ext uri="{FF2B5EF4-FFF2-40B4-BE49-F238E27FC236}">
                <a16:creationId xmlns:a16="http://schemas.microsoft.com/office/drawing/2014/main" id="{402A187B-D390-45C8-8411-E5839487306D}"/>
              </a:ext>
            </a:extLst>
          </p:cNvPr>
          <p:cNvSpPr/>
          <p:nvPr/>
        </p:nvSpPr>
        <p:spPr>
          <a:xfrm rot="5400000">
            <a:off x="926907" y="563398"/>
            <a:ext cx="226951" cy="1500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2B7E79F-2454-492D-9F49-A0BF949A9F16}"/>
              </a:ext>
            </a:extLst>
          </p:cNvPr>
          <p:cNvSpPr/>
          <p:nvPr/>
        </p:nvSpPr>
        <p:spPr>
          <a:xfrm flipV="1">
            <a:off x="1275093" y="477000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화살표: 위쪽 53">
            <a:extLst>
              <a:ext uri="{FF2B5EF4-FFF2-40B4-BE49-F238E27FC236}">
                <a16:creationId xmlns:a16="http://schemas.microsoft.com/office/drawing/2014/main" id="{81A83846-6E3F-44FE-BD6B-29C20FE9E3D9}"/>
              </a:ext>
            </a:extLst>
          </p:cNvPr>
          <p:cNvSpPr/>
          <p:nvPr/>
        </p:nvSpPr>
        <p:spPr>
          <a:xfrm rot="10800000">
            <a:off x="1359450" y="542061"/>
            <a:ext cx="160014" cy="2127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3BE2C3F-2791-450E-9C9E-D6CFC2476ACE}"/>
              </a:ext>
            </a:extLst>
          </p:cNvPr>
          <p:cNvSpPr/>
          <p:nvPr/>
        </p:nvSpPr>
        <p:spPr>
          <a:xfrm flipV="1">
            <a:off x="45340" y="485895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화살표: 위쪽 55">
            <a:extLst>
              <a:ext uri="{FF2B5EF4-FFF2-40B4-BE49-F238E27FC236}">
                <a16:creationId xmlns:a16="http://schemas.microsoft.com/office/drawing/2014/main" id="{015875BC-027E-460F-A0C3-EDB2AC583030}"/>
              </a:ext>
            </a:extLst>
          </p:cNvPr>
          <p:cNvSpPr/>
          <p:nvPr/>
        </p:nvSpPr>
        <p:spPr>
          <a:xfrm rot="16200000">
            <a:off x="104555" y="583366"/>
            <a:ext cx="226953" cy="1500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2FF9209F-57EF-4487-9286-B21249700EFD}"/>
              </a:ext>
            </a:extLst>
          </p:cNvPr>
          <p:cNvSpPr/>
          <p:nvPr/>
        </p:nvSpPr>
        <p:spPr>
          <a:xfrm>
            <a:off x="169777" y="4021643"/>
            <a:ext cx="637963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8818A573-2672-496A-B45C-52053DCFF7C0}"/>
              </a:ext>
            </a:extLst>
          </p:cNvPr>
          <p:cNvSpPr/>
          <p:nvPr/>
        </p:nvSpPr>
        <p:spPr>
          <a:xfrm>
            <a:off x="154444" y="4701383"/>
            <a:ext cx="637963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C9552D14-A0EC-4009-A22F-6636E933A7AD}"/>
              </a:ext>
            </a:extLst>
          </p:cNvPr>
          <p:cNvSpPr/>
          <p:nvPr/>
        </p:nvSpPr>
        <p:spPr>
          <a:xfrm>
            <a:off x="126493" y="3336644"/>
            <a:ext cx="637963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E69ECF94-7E36-4002-B552-7D28C9A755C6}"/>
              </a:ext>
            </a:extLst>
          </p:cNvPr>
          <p:cNvSpPr/>
          <p:nvPr/>
        </p:nvSpPr>
        <p:spPr>
          <a:xfrm rot="10800000">
            <a:off x="11430462" y="3336643"/>
            <a:ext cx="576427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45DB33DC-3C4E-4F5E-AA4D-2E44CEF5DB55}"/>
              </a:ext>
            </a:extLst>
          </p:cNvPr>
          <p:cNvSpPr/>
          <p:nvPr/>
        </p:nvSpPr>
        <p:spPr>
          <a:xfrm rot="10800000">
            <a:off x="11445795" y="4056082"/>
            <a:ext cx="576427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EB4DA50B-A015-4DB3-A146-45F7E64CC479}"/>
              </a:ext>
            </a:extLst>
          </p:cNvPr>
          <p:cNvSpPr/>
          <p:nvPr/>
        </p:nvSpPr>
        <p:spPr>
          <a:xfrm rot="10800000">
            <a:off x="11430462" y="4735822"/>
            <a:ext cx="576427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33C5D3B-8CA0-4821-8697-355F74609779}"/>
              </a:ext>
            </a:extLst>
          </p:cNvPr>
          <p:cNvSpPr/>
          <p:nvPr/>
        </p:nvSpPr>
        <p:spPr>
          <a:xfrm>
            <a:off x="1087493" y="2429374"/>
            <a:ext cx="238818" cy="386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605F766-54F4-4932-9A3E-17B423AA649A}"/>
              </a:ext>
            </a:extLst>
          </p:cNvPr>
          <p:cNvSpPr/>
          <p:nvPr/>
        </p:nvSpPr>
        <p:spPr>
          <a:xfrm>
            <a:off x="1087493" y="6123709"/>
            <a:ext cx="10017014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2E98956-C829-4CD6-BFC4-88997CA23B3D}"/>
              </a:ext>
            </a:extLst>
          </p:cNvPr>
          <p:cNvSpPr/>
          <p:nvPr/>
        </p:nvSpPr>
        <p:spPr>
          <a:xfrm>
            <a:off x="10864276" y="2429374"/>
            <a:ext cx="238818" cy="386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F1F7081-830A-4000-A0D5-A8B9B8122D16}"/>
              </a:ext>
            </a:extLst>
          </p:cNvPr>
          <p:cNvSpPr/>
          <p:nvPr/>
        </p:nvSpPr>
        <p:spPr>
          <a:xfrm>
            <a:off x="1087493" y="2432744"/>
            <a:ext cx="10017014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4F5B19A-E9E8-4E6C-B18B-65F3B61933CB}"/>
              </a:ext>
            </a:extLst>
          </p:cNvPr>
          <p:cNvSpPr/>
          <p:nvPr/>
        </p:nvSpPr>
        <p:spPr>
          <a:xfrm>
            <a:off x="1326312" y="4925529"/>
            <a:ext cx="1241398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그림 69" descr="텍스트이(가) 표시된 사진&#10;&#10;자동 생성된 설명">
            <a:extLst>
              <a:ext uri="{FF2B5EF4-FFF2-40B4-BE49-F238E27FC236}">
                <a16:creationId xmlns:a16="http://schemas.microsoft.com/office/drawing/2014/main" id="{C9BEA628-5145-4C7C-A482-464F34CE0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097" y="5691288"/>
            <a:ext cx="433942" cy="433942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B2FE3C15-4277-49B4-972D-7F70644FCA6C}"/>
              </a:ext>
            </a:extLst>
          </p:cNvPr>
          <p:cNvSpPr/>
          <p:nvPr/>
        </p:nvSpPr>
        <p:spPr>
          <a:xfrm>
            <a:off x="2906479" y="4278226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E1C7828-A95F-41C9-B4C4-C3325AAD18AE}"/>
              </a:ext>
            </a:extLst>
          </p:cNvPr>
          <p:cNvSpPr/>
          <p:nvPr/>
        </p:nvSpPr>
        <p:spPr>
          <a:xfrm>
            <a:off x="4850961" y="2820580"/>
            <a:ext cx="238818" cy="1764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C969088-4D65-4CA0-81BB-32FAE716C6AE}"/>
              </a:ext>
            </a:extLst>
          </p:cNvPr>
          <p:cNvSpPr/>
          <p:nvPr/>
        </p:nvSpPr>
        <p:spPr>
          <a:xfrm>
            <a:off x="3973057" y="3370377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C032564-18DD-434E-BE92-E7488C90127A}"/>
              </a:ext>
            </a:extLst>
          </p:cNvPr>
          <p:cNvSpPr/>
          <p:nvPr/>
        </p:nvSpPr>
        <p:spPr>
          <a:xfrm>
            <a:off x="9553069" y="4332503"/>
            <a:ext cx="238818" cy="8066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0DF2078-89FB-4AE7-B4F7-3CEEB807B5D7}"/>
              </a:ext>
            </a:extLst>
          </p:cNvPr>
          <p:cNvSpPr/>
          <p:nvPr/>
        </p:nvSpPr>
        <p:spPr>
          <a:xfrm rot="10800000" flipV="1">
            <a:off x="10170568" y="5651148"/>
            <a:ext cx="637962" cy="4465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Exit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9EB05C7-28F6-4490-8CAB-383B7DBA8514}"/>
              </a:ext>
            </a:extLst>
          </p:cNvPr>
          <p:cNvSpPr/>
          <p:nvPr/>
        </p:nvSpPr>
        <p:spPr>
          <a:xfrm>
            <a:off x="9553069" y="5326969"/>
            <a:ext cx="238818" cy="8066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9784693-469B-4A41-877F-1789E43A5B64}"/>
              </a:ext>
            </a:extLst>
          </p:cNvPr>
          <p:cNvSpPr/>
          <p:nvPr/>
        </p:nvSpPr>
        <p:spPr>
          <a:xfrm>
            <a:off x="8868237" y="4151741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06FD768-A254-4129-8D21-E8F701DD3A98}"/>
              </a:ext>
            </a:extLst>
          </p:cNvPr>
          <p:cNvSpPr/>
          <p:nvPr/>
        </p:nvSpPr>
        <p:spPr>
          <a:xfrm>
            <a:off x="8046049" y="2761313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55F6AD1-BAEA-41F0-A333-71945C601587}"/>
              </a:ext>
            </a:extLst>
          </p:cNvPr>
          <p:cNvSpPr/>
          <p:nvPr/>
        </p:nvSpPr>
        <p:spPr>
          <a:xfrm>
            <a:off x="4294090" y="3959241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AFF7F02-3C06-4BCD-8472-3BF5068C39BA}"/>
              </a:ext>
            </a:extLst>
          </p:cNvPr>
          <p:cNvSpPr/>
          <p:nvPr/>
        </p:nvSpPr>
        <p:spPr>
          <a:xfrm rot="19054481">
            <a:off x="1409086" y="3256516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62B730B-DA9D-4725-B84B-94D62ED437D2}"/>
              </a:ext>
            </a:extLst>
          </p:cNvPr>
          <p:cNvSpPr/>
          <p:nvPr/>
        </p:nvSpPr>
        <p:spPr>
          <a:xfrm rot="13473942">
            <a:off x="5078504" y="4614534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458478B-363D-4A5C-99E3-351FED06CEDF}"/>
              </a:ext>
            </a:extLst>
          </p:cNvPr>
          <p:cNvSpPr/>
          <p:nvPr/>
        </p:nvSpPr>
        <p:spPr>
          <a:xfrm>
            <a:off x="8284867" y="3371491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F77AA9B-E68B-4CED-8951-37C1BEBD135B}"/>
              </a:ext>
            </a:extLst>
          </p:cNvPr>
          <p:cNvSpPr/>
          <p:nvPr/>
        </p:nvSpPr>
        <p:spPr>
          <a:xfrm>
            <a:off x="7139684" y="4256424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C69864F-0C92-45A7-A97B-D1BED9A23DB9}"/>
              </a:ext>
            </a:extLst>
          </p:cNvPr>
          <p:cNvSpPr/>
          <p:nvPr/>
        </p:nvSpPr>
        <p:spPr>
          <a:xfrm>
            <a:off x="5527782" y="4268479"/>
            <a:ext cx="1851920" cy="1611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FA63246-FFC3-4AAB-BE55-2E82F8B3FEA4}"/>
              </a:ext>
            </a:extLst>
          </p:cNvPr>
          <p:cNvSpPr/>
          <p:nvPr/>
        </p:nvSpPr>
        <p:spPr>
          <a:xfrm rot="3124929">
            <a:off x="7266053" y="4944673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E68A3F6-BB71-48AD-8AD5-ED1D1FD6D861}"/>
              </a:ext>
            </a:extLst>
          </p:cNvPr>
          <p:cNvSpPr/>
          <p:nvPr/>
        </p:nvSpPr>
        <p:spPr>
          <a:xfrm>
            <a:off x="3730080" y="5167656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B3B759-B138-4C6C-92EA-C85661888DD9}"/>
              </a:ext>
            </a:extLst>
          </p:cNvPr>
          <p:cNvSpPr/>
          <p:nvPr/>
        </p:nvSpPr>
        <p:spPr>
          <a:xfrm>
            <a:off x="2022764" y="4104529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2A3D582D-999C-4C52-8E0D-5DB7042808DD}"/>
              </a:ext>
            </a:extLst>
          </p:cNvPr>
          <p:cNvSpPr/>
          <p:nvPr/>
        </p:nvSpPr>
        <p:spPr>
          <a:xfrm>
            <a:off x="4730351" y="2685528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56C735F-0097-49C9-B162-7138955B116A}"/>
              </a:ext>
            </a:extLst>
          </p:cNvPr>
          <p:cNvSpPr/>
          <p:nvPr/>
        </p:nvSpPr>
        <p:spPr>
          <a:xfrm>
            <a:off x="7925439" y="2642772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E24D20F0-DD25-4ED9-9414-6561F4C740A6}"/>
              </a:ext>
            </a:extLst>
          </p:cNvPr>
          <p:cNvSpPr/>
          <p:nvPr/>
        </p:nvSpPr>
        <p:spPr>
          <a:xfrm>
            <a:off x="7049213" y="4143824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CEECD6D2-21B3-4EE3-A20F-D606E920B1EA}"/>
              </a:ext>
            </a:extLst>
          </p:cNvPr>
          <p:cNvSpPr/>
          <p:nvPr/>
        </p:nvSpPr>
        <p:spPr>
          <a:xfrm>
            <a:off x="4729691" y="4237785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AA12BAE-426A-47B1-8E3C-252E9345ECED}"/>
              </a:ext>
            </a:extLst>
          </p:cNvPr>
          <p:cNvSpPr/>
          <p:nvPr/>
        </p:nvSpPr>
        <p:spPr>
          <a:xfrm>
            <a:off x="7925439" y="4287974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86D93C86-D2A6-46C3-A385-6409341F13D7}"/>
              </a:ext>
            </a:extLst>
          </p:cNvPr>
          <p:cNvSpPr/>
          <p:nvPr/>
        </p:nvSpPr>
        <p:spPr>
          <a:xfrm>
            <a:off x="9408482" y="428011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9060BDBA-D519-43E3-9CB2-0D205B03C4DF}"/>
              </a:ext>
            </a:extLst>
          </p:cNvPr>
          <p:cNvSpPr/>
          <p:nvPr/>
        </p:nvSpPr>
        <p:spPr>
          <a:xfrm>
            <a:off x="9445459" y="567739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6511CDA0-B499-4591-9633-2E0FD517A57B}"/>
              </a:ext>
            </a:extLst>
          </p:cNvPr>
          <p:cNvSpPr/>
          <p:nvPr/>
        </p:nvSpPr>
        <p:spPr>
          <a:xfrm>
            <a:off x="5425163" y="4128046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화살표: 왼쪽/오른쪽 97">
            <a:extLst>
              <a:ext uri="{FF2B5EF4-FFF2-40B4-BE49-F238E27FC236}">
                <a16:creationId xmlns:a16="http://schemas.microsoft.com/office/drawing/2014/main" id="{71EBDCC7-973A-40B6-AD3D-93AFC3C7D214}"/>
              </a:ext>
            </a:extLst>
          </p:cNvPr>
          <p:cNvSpPr/>
          <p:nvPr/>
        </p:nvSpPr>
        <p:spPr>
          <a:xfrm>
            <a:off x="2555314" y="4113456"/>
            <a:ext cx="949222" cy="139668"/>
          </a:xfrm>
          <a:prstGeom prst="left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화살표: 위쪽/아래쪽 98">
            <a:extLst>
              <a:ext uri="{FF2B5EF4-FFF2-40B4-BE49-F238E27FC236}">
                <a16:creationId xmlns:a16="http://schemas.microsoft.com/office/drawing/2014/main" id="{37EE7919-39D5-40B6-931E-220E57EEBAF7}"/>
              </a:ext>
            </a:extLst>
          </p:cNvPr>
          <p:cNvSpPr/>
          <p:nvPr/>
        </p:nvSpPr>
        <p:spPr>
          <a:xfrm>
            <a:off x="9623247" y="4802084"/>
            <a:ext cx="99730" cy="784531"/>
          </a:xfrm>
          <a:prstGeom prst="up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화살표: 왼쪽/오른쪽 99">
            <a:extLst>
              <a:ext uri="{FF2B5EF4-FFF2-40B4-BE49-F238E27FC236}">
                <a16:creationId xmlns:a16="http://schemas.microsoft.com/office/drawing/2014/main" id="{E17A48BE-3AB9-4388-B991-94E3E6CFE8BC}"/>
              </a:ext>
            </a:extLst>
          </p:cNvPr>
          <p:cNvSpPr/>
          <p:nvPr/>
        </p:nvSpPr>
        <p:spPr>
          <a:xfrm>
            <a:off x="5945891" y="4290762"/>
            <a:ext cx="949222" cy="139668"/>
          </a:xfrm>
          <a:prstGeom prst="left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화살표: 위쪽/아래쪽 100">
            <a:extLst>
              <a:ext uri="{FF2B5EF4-FFF2-40B4-BE49-F238E27FC236}">
                <a16:creationId xmlns:a16="http://schemas.microsoft.com/office/drawing/2014/main" id="{64A74AB1-B0B6-44A8-999A-C6F51BE3012A}"/>
              </a:ext>
            </a:extLst>
          </p:cNvPr>
          <p:cNvSpPr/>
          <p:nvPr/>
        </p:nvSpPr>
        <p:spPr>
          <a:xfrm>
            <a:off x="8118939" y="3320436"/>
            <a:ext cx="99730" cy="784531"/>
          </a:xfrm>
          <a:prstGeom prst="up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화살표: 위쪽/아래쪽 101">
            <a:extLst>
              <a:ext uri="{FF2B5EF4-FFF2-40B4-BE49-F238E27FC236}">
                <a16:creationId xmlns:a16="http://schemas.microsoft.com/office/drawing/2014/main" id="{DE177228-128B-4146-9862-8F3A510AD019}"/>
              </a:ext>
            </a:extLst>
          </p:cNvPr>
          <p:cNvSpPr/>
          <p:nvPr/>
        </p:nvSpPr>
        <p:spPr>
          <a:xfrm>
            <a:off x="4903613" y="3307337"/>
            <a:ext cx="99730" cy="784531"/>
          </a:xfrm>
          <a:prstGeom prst="up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9AC7581E-230E-4BDD-A902-13B64A7D78E7}"/>
              </a:ext>
            </a:extLst>
          </p:cNvPr>
          <p:cNvSpPr/>
          <p:nvPr/>
        </p:nvSpPr>
        <p:spPr>
          <a:xfrm>
            <a:off x="3685781" y="3969306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484ACEA2-4EFA-42AB-9B8D-20EFBA318824}"/>
              </a:ext>
            </a:extLst>
          </p:cNvPr>
          <p:cNvSpPr/>
          <p:nvPr/>
        </p:nvSpPr>
        <p:spPr>
          <a:xfrm>
            <a:off x="1893601" y="397717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A4DD15C-A8CA-4F21-B1F4-3AC7B033D561}"/>
              </a:ext>
            </a:extLst>
          </p:cNvPr>
          <p:cNvSpPr/>
          <p:nvPr/>
        </p:nvSpPr>
        <p:spPr>
          <a:xfrm flipV="1">
            <a:off x="2579111" y="5878559"/>
            <a:ext cx="326662" cy="239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화살표: 위쪽 103">
            <a:extLst>
              <a:ext uri="{FF2B5EF4-FFF2-40B4-BE49-F238E27FC236}">
                <a16:creationId xmlns:a16="http://schemas.microsoft.com/office/drawing/2014/main" id="{50123EC1-9F49-47EF-A07D-ED555EDF5E61}"/>
              </a:ext>
            </a:extLst>
          </p:cNvPr>
          <p:cNvSpPr/>
          <p:nvPr/>
        </p:nvSpPr>
        <p:spPr>
          <a:xfrm>
            <a:off x="2679198" y="5934014"/>
            <a:ext cx="151340" cy="1484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F29530AD-570B-4D3D-9268-ACF2F2DE51DB}"/>
              </a:ext>
            </a:extLst>
          </p:cNvPr>
          <p:cNvSpPr/>
          <p:nvPr/>
        </p:nvSpPr>
        <p:spPr>
          <a:xfrm>
            <a:off x="1297412" y="3158398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447943B-FD26-49FC-B63D-AC7E37CB73EF}"/>
              </a:ext>
            </a:extLst>
          </p:cNvPr>
          <p:cNvSpPr/>
          <p:nvPr/>
        </p:nvSpPr>
        <p:spPr>
          <a:xfrm flipV="1">
            <a:off x="1326466" y="4655200"/>
            <a:ext cx="326662" cy="239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화살표: 위쪽 106">
            <a:extLst>
              <a:ext uri="{FF2B5EF4-FFF2-40B4-BE49-F238E27FC236}">
                <a16:creationId xmlns:a16="http://schemas.microsoft.com/office/drawing/2014/main" id="{C0B51737-F416-4274-92CE-FB4779FF6165}"/>
              </a:ext>
            </a:extLst>
          </p:cNvPr>
          <p:cNvSpPr/>
          <p:nvPr/>
        </p:nvSpPr>
        <p:spPr>
          <a:xfrm>
            <a:off x="1426553" y="4710655"/>
            <a:ext cx="151340" cy="1484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3DA5245-516D-4E57-B483-34E4EB58457C}"/>
              </a:ext>
            </a:extLst>
          </p:cNvPr>
          <p:cNvSpPr/>
          <p:nvPr/>
        </p:nvSpPr>
        <p:spPr>
          <a:xfrm flipV="1">
            <a:off x="2470025" y="3723942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화살표: 위쪽 110">
            <a:extLst>
              <a:ext uri="{FF2B5EF4-FFF2-40B4-BE49-F238E27FC236}">
                <a16:creationId xmlns:a16="http://schemas.microsoft.com/office/drawing/2014/main" id="{DBB7AE50-E3BC-4443-B1E0-3EFADA64B178}"/>
              </a:ext>
            </a:extLst>
          </p:cNvPr>
          <p:cNvSpPr/>
          <p:nvPr/>
        </p:nvSpPr>
        <p:spPr>
          <a:xfrm rot="5400000">
            <a:off x="2529241" y="3812746"/>
            <a:ext cx="226951" cy="1500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A174302-F8B3-489D-96B2-83500EA8687B}"/>
              </a:ext>
            </a:extLst>
          </p:cNvPr>
          <p:cNvSpPr/>
          <p:nvPr/>
        </p:nvSpPr>
        <p:spPr>
          <a:xfrm flipV="1">
            <a:off x="2265090" y="4665334"/>
            <a:ext cx="288559" cy="2628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화살표: 위쪽 112">
            <a:extLst>
              <a:ext uri="{FF2B5EF4-FFF2-40B4-BE49-F238E27FC236}">
                <a16:creationId xmlns:a16="http://schemas.microsoft.com/office/drawing/2014/main" id="{311911B1-3061-4AE7-BD4C-05604299E027}"/>
              </a:ext>
            </a:extLst>
          </p:cNvPr>
          <p:cNvSpPr/>
          <p:nvPr/>
        </p:nvSpPr>
        <p:spPr>
          <a:xfrm rot="16200000">
            <a:off x="2316363" y="4721626"/>
            <a:ext cx="174009" cy="1253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2892FD50-200D-4581-978D-B1A706EF348B}"/>
              </a:ext>
            </a:extLst>
          </p:cNvPr>
          <p:cNvSpPr/>
          <p:nvPr/>
        </p:nvSpPr>
        <p:spPr>
          <a:xfrm flipV="1">
            <a:off x="4598455" y="3552497"/>
            <a:ext cx="238818" cy="2282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화살표: 위쪽 114">
            <a:extLst>
              <a:ext uri="{FF2B5EF4-FFF2-40B4-BE49-F238E27FC236}">
                <a16:creationId xmlns:a16="http://schemas.microsoft.com/office/drawing/2014/main" id="{273920C5-8DC4-4020-B755-B80235ACE4EC}"/>
              </a:ext>
            </a:extLst>
          </p:cNvPr>
          <p:cNvSpPr/>
          <p:nvPr/>
        </p:nvSpPr>
        <p:spPr>
          <a:xfrm rot="10800000">
            <a:off x="4661311" y="3608681"/>
            <a:ext cx="110642" cy="1416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5F1ED40-E106-4931-83D9-C5FCFB848665}"/>
              </a:ext>
            </a:extLst>
          </p:cNvPr>
          <p:cNvSpPr/>
          <p:nvPr/>
        </p:nvSpPr>
        <p:spPr>
          <a:xfrm flipV="1">
            <a:off x="5908894" y="4056082"/>
            <a:ext cx="293206" cy="218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화살표: 위쪽 116">
            <a:extLst>
              <a:ext uri="{FF2B5EF4-FFF2-40B4-BE49-F238E27FC236}">
                <a16:creationId xmlns:a16="http://schemas.microsoft.com/office/drawing/2014/main" id="{C4BC8C03-E5A1-417B-81D7-7A0E5F8BA21D}"/>
              </a:ext>
            </a:extLst>
          </p:cNvPr>
          <p:cNvSpPr/>
          <p:nvPr/>
        </p:nvSpPr>
        <p:spPr>
          <a:xfrm rot="5400000">
            <a:off x="5996144" y="4109935"/>
            <a:ext cx="144358" cy="1273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FECD5726-69CD-46A6-BC77-0AF203DCFF63}"/>
              </a:ext>
            </a:extLst>
          </p:cNvPr>
          <p:cNvSpPr/>
          <p:nvPr/>
        </p:nvSpPr>
        <p:spPr>
          <a:xfrm>
            <a:off x="9942004" y="3201673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3CFA176D-B9AC-450C-BB38-2F20BCFAE2BC}"/>
              </a:ext>
            </a:extLst>
          </p:cNvPr>
          <p:cNvSpPr/>
          <p:nvPr/>
        </p:nvSpPr>
        <p:spPr>
          <a:xfrm>
            <a:off x="8268906" y="3201673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화살표: 왼쪽/오른쪽 119">
            <a:extLst>
              <a:ext uri="{FF2B5EF4-FFF2-40B4-BE49-F238E27FC236}">
                <a16:creationId xmlns:a16="http://schemas.microsoft.com/office/drawing/2014/main" id="{7296BD0B-DB4E-4BE6-97ED-C2E5853C71F8}"/>
              </a:ext>
            </a:extLst>
          </p:cNvPr>
          <p:cNvSpPr/>
          <p:nvPr/>
        </p:nvSpPr>
        <p:spPr>
          <a:xfrm>
            <a:off x="8882645" y="3397417"/>
            <a:ext cx="949222" cy="139668"/>
          </a:xfrm>
          <a:prstGeom prst="left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0BCBAA5-9773-4E87-80A1-F6D6DCD05392}"/>
              </a:ext>
            </a:extLst>
          </p:cNvPr>
          <p:cNvSpPr/>
          <p:nvPr/>
        </p:nvSpPr>
        <p:spPr>
          <a:xfrm flipV="1">
            <a:off x="8842820" y="3138550"/>
            <a:ext cx="293206" cy="218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화살표: 위쪽 121">
            <a:extLst>
              <a:ext uri="{FF2B5EF4-FFF2-40B4-BE49-F238E27FC236}">
                <a16:creationId xmlns:a16="http://schemas.microsoft.com/office/drawing/2014/main" id="{AB3D580B-743F-4DAB-A53B-54377EBC8E37}"/>
              </a:ext>
            </a:extLst>
          </p:cNvPr>
          <p:cNvSpPr/>
          <p:nvPr/>
        </p:nvSpPr>
        <p:spPr>
          <a:xfrm rot="5400000">
            <a:off x="8930070" y="3192403"/>
            <a:ext cx="144358" cy="1273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A2AFB8C-84AE-40D0-A829-0F79A6E7E5DA}"/>
              </a:ext>
            </a:extLst>
          </p:cNvPr>
          <p:cNvSpPr/>
          <p:nvPr/>
        </p:nvSpPr>
        <p:spPr>
          <a:xfrm flipV="1">
            <a:off x="9988994" y="3916982"/>
            <a:ext cx="326662" cy="239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화살표: 위쪽 123">
            <a:extLst>
              <a:ext uri="{FF2B5EF4-FFF2-40B4-BE49-F238E27FC236}">
                <a16:creationId xmlns:a16="http://schemas.microsoft.com/office/drawing/2014/main" id="{4919CAB7-7A36-47D0-BC34-1FD46770FAED}"/>
              </a:ext>
            </a:extLst>
          </p:cNvPr>
          <p:cNvSpPr/>
          <p:nvPr/>
        </p:nvSpPr>
        <p:spPr>
          <a:xfrm>
            <a:off x="10089081" y="3972437"/>
            <a:ext cx="151340" cy="1484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1FC89C6-35AF-43C3-BE9E-CCCA543AA07B}"/>
              </a:ext>
            </a:extLst>
          </p:cNvPr>
          <p:cNvSpPr/>
          <p:nvPr/>
        </p:nvSpPr>
        <p:spPr>
          <a:xfrm>
            <a:off x="8572332" y="542768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3894EA2-ED11-473A-A1AD-D6641BD1FF0F}"/>
              </a:ext>
            </a:extLst>
          </p:cNvPr>
          <p:cNvSpPr/>
          <p:nvPr/>
        </p:nvSpPr>
        <p:spPr>
          <a:xfrm flipV="1">
            <a:off x="8604597" y="3932284"/>
            <a:ext cx="263640" cy="2059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화살표: 위쪽 126">
            <a:extLst>
              <a:ext uri="{FF2B5EF4-FFF2-40B4-BE49-F238E27FC236}">
                <a16:creationId xmlns:a16="http://schemas.microsoft.com/office/drawing/2014/main" id="{4BF59B0B-0311-4E07-BCD4-B9517D0BCD48}"/>
              </a:ext>
            </a:extLst>
          </p:cNvPr>
          <p:cNvSpPr/>
          <p:nvPr/>
        </p:nvSpPr>
        <p:spPr>
          <a:xfrm rot="10800000">
            <a:off x="8660234" y="3978644"/>
            <a:ext cx="122142" cy="1277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11EEEDBF-FBC6-44F8-837F-9E611DF3FBE1}"/>
              </a:ext>
            </a:extLst>
          </p:cNvPr>
          <p:cNvSpPr/>
          <p:nvPr/>
        </p:nvSpPr>
        <p:spPr>
          <a:xfrm>
            <a:off x="7044134" y="5871666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2456051F-9E61-4679-8F20-F0614C611473}"/>
              </a:ext>
            </a:extLst>
          </p:cNvPr>
          <p:cNvSpPr/>
          <p:nvPr/>
        </p:nvSpPr>
        <p:spPr>
          <a:xfrm>
            <a:off x="8103890" y="5884865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87949E26-9E55-4CE8-9908-00E35F010CED}"/>
              </a:ext>
            </a:extLst>
          </p:cNvPr>
          <p:cNvSpPr/>
          <p:nvPr/>
        </p:nvSpPr>
        <p:spPr>
          <a:xfrm flipV="1">
            <a:off x="8600435" y="5934002"/>
            <a:ext cx="293206" cy="218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화살표: 위쪽 131">
            <a:extLst>
              <a:ext uri="{FF2B5EF4-FFF2-40B4-BE49-F238E27FC236}">
                <a16:creationId xmlns:a16="http://schemas.microsoft.com/office/drawing/2014/main" id="{FF295846-0510-4157-BB5D-E0CD2768AA2C}"/>
              </a:ext>
            </a:extLst>
          </p:cNvPr>
          <p:cNvSpPr/>
          <p:nvPr/>
        </p:nvSpPr>
        <p:spPr>
          <a:xfrm rot="5400000">
            <a:off x="8687685" y="5987855"/>
            <a:ext cx="144358" cy="1273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화살표: 왼쪽/오른쪽 132">
            <a:extLst>
              <a:ext uri="{FF2B5EF4-FFF2-40B4-BE49-F238E27FC236}">
                <a16:creationId xmlns:a16="http://schemas.microsoft.com/office/drawing/2014/main" id="{32A373C3-5513-41A5-B52F-486BC7ED5885}"/>
              </a:ext>
            </a:extLst>
          </p:cNvPr>
          <p:cNvSpPr/>
          <p:nvPr/>
        </p:nvSpPr>
        <p:spPr>
          <a:xfrm>
            <a:off x="7557902" y="6147343"/>
            <a:ext cx="488147" cy="106401"/>
          </a:xfrm>
          <a:prstGeom prst="left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04F7B6F0-599B-47F1-9BF4-6B8E4B1E8307}"/>
              </a:ext>
            </a:extLst>
          </p:cNvPr>
          <p:cNvSpPr/>
          <p:nvPr/>
        </p:nvSpPr>
        <p:spPr>
          <a:xfrm>
            <a:off x="4187792" y="5535356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CDAA6DB8-71D7-43D2-94E1-5B11F3305D0B}"/>
              </a:ext>
            </a:extLst>
          </p:cNvPr>
          <p:cNvSpPr/>
          <p:nvPr/>
        </p:nvSpPr>
        <p:spPr>
          <a:xfrm>
            <a:off x="3579331" y="504757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D67C151-E91C-47DE-BBD4-B67AE513D7D0}"/>
              </a:ext>
            </a:extLst>
          </p:cNvPr>
          <p:cNvSpPr/>
          <p:nvPr/>
        </p:nvSpPr>
        <p:spPr>
          <a:xfrm flipV="1">
            <a:off x="4005560" y="4881495"/>
            <a:ext cx="288559" cy="2628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화살표: 위쪽 136">
            <a:extLst>
              <a:ext uri="{FF2B5EF4-FFF2-40B4-BE49-F238E27FC236}">
                <a16:creationId xmlns:a16="http://schemas.microsoft.com/office/drawing/2014/main" id="{2D78AC74-2EE0-4D07-9899-AEB6FB8FAF1C}"/>
              </a:ext>
            </a:extLst>
          </p:cNvPr>
          <p:cNvSpPr/>
          <p:nvPr/>
        </p:nvSpPr>
        <p:spPr>
          <a:xfrm rot="16200000">
            <a:off x="4056833" y="4937787"/>
            <a:ext cx="174009" cy="1253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3F15605F-E5B9-405E-B906-87B722E8C32A}"/>
              </a:ext>
            </a:extLst>
          </p:cNvPr>
          <p:cNvSpPr/>
          <p:nvPr/>
        </p:nvSpPr>
        <p:spPr>
          <a:xfrm flipV="1">
            <a:off x="3136248" y="5900549"/>
            <a:ext cx="265576" cy="225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화살표: 위쪽 138">
            <a:extLst>
              <a:ext uri="{FF2B5EF4-FFF2-40B4-BE49-F238E27FC236}">
                <a16:creationId xmlns:a16="http://schemas.microsoft.com/office/drawing/2014/main" id="{172D3BCA-8669-4612-99F1-EECE47E8BD97}"/>
              </a:ext>
            </a:extLst>
          </p:cNvPr>
          <p:cNvSpPr/>
          <p:nvPr/>
        </p:nvSpPr>
        <p:spPr>
          <a:xfrm rot="5400000">
            <a:off x="3198011" y="5976845"/>
            <a:ext cx="149520" cy="1153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21010CAA-CCC4-40C9-B4E8-FC62E46C65CC}"/>
              </a:ext>
            </a:extLst>
          </p:cNvPr>
          <p:cNvSpPr/>
          <p:nvPr/>
        </p:nvSpPr>
        <p:spPr>
          <a:xfrm flipV="1">
            <a:off x="5789245" y="5877632"/>
            <a:ext cx="298003" cy="225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화살표: 위쪽 141">
            <a:extLst>
              <a:ext uri="{FF2B5EF4-FFF2-40B4-BE49-F238E27FC236}">
                <a16:creationId xmlns:a16="http://schemas.microsoft.com/office/drawing/2014/main" id="{219686CF-70C0-4EA8-B07C-9F8A74917130}"/>
              </a:ext>
            </a:extLst>
          </p:cNvPr>
          <p:cNvSpPr/>
          <p:nvPr/>
        </p:nvSpPr>
        <p:spPr>
          <a:xfrm>
            <a:off x="5873678" y="5907827"/>
            <a:ext cx="141608" cy="1407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C6F61E3-53A9-4751-A0B3-30E308D839CE}"/>
              </a:ext>
            </a:extLst>
          </p:cNvPr>
          <p:cNvSpPr/>
          <p:nvPr/>
        </p:nvSpPr>
        <p:spPr>
          <a:xfrm flipV="1">
            <a:off x="5679830" y="3122852"/>
            <a:ext cx="288559" cy="2628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화살표: 위쪽 143">
            <a:extLst>
              <a:ext uri="{FF2B5EF4-FFF2-40B4-BE49-F238E27FC236}">
                <a16:creationId xmlns:a16="http://schemas.microsoft.com/office/drawing/2014/main" id="{C5A91F0B-E536-4A65-8342-75D3E2DE8682}"/>
              </a:ext>
            </a:extLst>
          </p:cNvPr>
          <p:cNvSpPr/>
          <p:nvPr/>
        </p:nvSpPr>
        <p:spPr>
          <a:xfrm rot="16200000">
            <a:off x="5731103" y="3179144"/>
            <a:ext cx="174009" cy="1253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72D83BB-81F7-46ED-9028-F22B376B88C8}"/>
              </a:ext>
            </a:extLst>
          </p:cNvPr>
          <p:cNvSpPr txBox="1"/>
          <p:nvPr/>
        </p:nvSpPr>
        <p:spPr>
          <a:xfrm>
            <a:off x="1537431" y="523366"/>
            <a:ext cx="1941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그림방향으로 밀어내는 스프링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A021C5D-5584-4A65-97F0-E5D18A5D3D5F}"/>
              </a:ext>
            </a:extLst>
          </p:cNvPr>
          <p:cNvSpPr txBox="1"/>
          <p:nvPr/>
        </p:nvSpPr>
        <p:spPr>
          <a:xfrm>
            <a:off x="1078035" y="112755"/>
            <a:ext cx="21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맵에</a:t>
            </a:r>
            <a:r>
              <a:rPr lang="ko-KR" altLang="en-US" b="1" dirty="0"/>
              <a:t> 존재하는 구조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63FE99B-2ED1-4A98-BFFA-D465A217D993}"/>
              </a:ext>
            </a:extLst>
          </p:cNvPr>
          <p:cNvSpPr txBox="1"/>
          <p:nvPr/>
        </p:nvSpPr>
        <p:spPr>
          <a:xfrm>
            <a:off x="17639" y="125693"/>
            <a:ext cx="133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DE020CDC-0B51-4B5F-B96B-EBF2A2614AF9}"/>
              </a:ext>
            </a:extLst>
          </p:cNvPr>
          <p:cNvSpPr/>
          <p:nvPr/>
        </p:nvSpPr>
        <p:spPr>
          <a:xfrm>
            <a:off x="55895" y="937413"/>
            <a:ext cx="324272" cy="34959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55C3F2E-B369-4A36-8228-E47F09978D13}"/>
              </a:ext>
            </a:extLst>
          </p:cNvPr>
          <p:cNvSpPr txBox="1"/>
          <p:nvPr/>
        </p:nvSpPr>
        <p:spPr>
          <a:xfrm>
            <a:off x="390725" y="949007"/>
            <a:ext cx="2945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err="1"/>
              <a:t>패트롤하는</a:t>
            </a:r>
            <a:r>
              <a:rPr lang="ko-KR" altLang="en-US" sz="1400" b="1" dirty="0"/>
              <a:t> 톱니바퀴</a:t>
            </a:r>
          </a:p>
        </p:txBody>
      </p:sp>
      <p:sp>
        <p:nvSpPr>
          <p:cNvPr id="154" name="화살표: 오른쪽 153">
            <a:extLst>
              <a:ext uri="{FF2B5EF4-FFF2-40B4-BE49-F238E27FC236}">
                <a16:creationId xmlns:a16="http://schemas.microsoft.com/office/drawing/2014/main" id="{465865DC-F546-4EDF-9747-A9B42F4BF4FF}"/>
              </a:ext>
            </a:extLst>
          </p:cNvPr>
          <p:cNvSpPr/>
          <p:nvPr/>
        </p:nvSpPr>
        <p:spPr>
          <a:xfrm>
            <a:off x="79173" y="1359276"/>
            <a:ext cx="406707" cy="21572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00BB314-01E6-442F-988F-42B99EF32362}"/>
              </a:ext>
            </a:extLst>
          </p:cNvPr>
          <p:cNvSpPr txBox="1"/>
          <p:nvPr/>
        </p:nvSpPr>
        <p:spPr>
          <a:xfrm>
            <a:off x="555185" y="1337482"/>
            <a:ext cx="226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/>
              <a:t>초마다 바뀌는 바람 방향</a:t>
            </a:r>
          </a:p>
        </p:txBody>
      </p:sp>
      <p:sp>
        <p:nvSpPr>
          <p:cNvPr id="156" name="번개 155">
            <a:extLst>
              <a:ext uri="{FF2B5EF4-FFF2-40B4-BE49-F238E27FC236}">
                <a16:creationId xmlns:a16="http://schemas.microsoft.com/office/drawing/2014/main" id="{862EF2F6-3BB1-4CFB-A7B2-1B52C207A855}"/>
              </a:ext>
            </a:extLst>
          </p:cNvPr>
          <p:cNvSpPr/>
          <p:nvPr/>
        </p:nvSpPr>
        <p:spPr>
          <a:xfrm rot="193550">
            <a:off x="1808792" y="2427566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번개 156">
            <a:extLst>
              <a:ext uri="{FF2B5EF4-FFF2-40B4-BE49-F238E27FC236}">
                <a16:creationId xmlns:a16="http://schemas.microsoft.com/office/drawing/2014/main" id="{B93694D3-1D5C-4833-A3B9-221DCD972BD5}"/>
              </a:ext>
            </a:extLst>
          </p:cNvPr>
          <p:cNvSpPr/>
          <p:nvPr/>
        </p:nvSpPr>
        <p:spPr>
          <a:xfrm rot="193550">
            <a:off x="4093030" y="2622104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번개 157">
            <a:extLst>
              <a:ext uri="{FF2B5EF4-FFF2-40B4-BE49-F238E27FC236}">
                <a16:creationId xmlns:a16="http://schemas.microsoft.com/office/drawing/2014/main" id="{BE181128-1E41-4954-8D8A-F52290D5264F}"/>
              </a:ext>
            </a:extLst>
          </p:cNvPr>
          <p:cNvSpPr/>
          <p:nvPr/>
        </p:nvSpPr>
        <p:spPr>
          <a:xfrm rot="193550">
            <a:off x="5753558" y="2367542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번개 158">
            <a:extLst>
              <a:ext uri="{FF2B5EF4-FFF2-40B4-BE49-F238E27FC236}">
                <a16:creationId xmlns:a16="http://schemas.microsoft.com/office/drawing/2014/main" id="{0B0F6C84-D31C-47AE-8C52-C938810D499F}"/>
              </a:ext>
            </a:extLst>
          </p:cNvPr>
          <p:cNvSpPr/>
          <p:nvPr/>
        </p:nvSpPr>
        <p:spPr>
          <a:xfrm rot="193550">
            <a:off x="9786101" y="2345427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번개 159">
            <a:extLst>
              <a:ext uri="{FF2B5EF4-FFF2-40B4-BE49-F238E27FC236}">
                <a16:creationId xmlns:a16="http://schemas.microsoft.com/office/drawing/2014/main" id="{3A4249D8-1B85-4BD4-AD45-8D75DDDD35FE}"/>
              </a:ext>
            </a:extLst>
          </p:cNvPr>
          <p:cNvSpPr/>
          <p:nvPr/>
        </p:nvSpPr>
        <p:spPr>
          <a:xfrm rot="193550">
            <a:off x="7645424" y="2787365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번개 160">
            <a:extLst>
              <a:ext uri="{FF2B5EF4-FFF2-40B4-BE49-F238E27FC236}">
                <a16:creationId xmlns:a16="http://schemas.microsoft.com/office/drawing/2014/main" id="{7819FE39-042E-4CFA-BCAB-8D3F624260B4}"/>
              </a:ext>
            </a:extLst>
          </p:cNvPr>
          <p:cNvSpPr/>
          <p:nvPr/>
        </p:nvSpPr>
        <p:spPr>
          <a:xfrm rot="193550">
            <a:off x="3243323" y="2430356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번개 161">
            <a:extLst>
              <a:ext uri="{FF2B5EF4-FFF2-40B4-BE49-F238E27FC236}">
                <a16:creationId xmlns:a16="http://schemas.microsoft.com/office/drawing/2014/main" id="{DF5CB057-E9EE-423B-B1BC-0A4DDAF25B41}"/>
              </a:ext>
            </a:extLst>
          </p:cNvPr>
          <p:cNvSpPr/>
          <p:nvPr/>
        </p:nvSpPr>
        <p:spPr>
          <a:xfrm rot="193550">
            <a:off x="6618669" y="2455815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번개 162">
            <a:extLst>
              <a:ext uri="{FF2B5EF4-FFF2-40B4-BE49-F238E27FC236}">
                <a16:creationId xmlns:a16="http://schemas.microsoft.com/office/drawing/2014/main" id="{9BD622A1-6C91-42CF-B299-C3F080FFCFF7}"/>
              </a:ext>
            </a:extLst>
          </p:cNvPr>
          <p:cNvSpPr/>
          <p:nvPr/>
        </p:nvSpPr>
        <p:spPr>
          <a:xfrm rot="193550">
            <a:off x="168712" y="1644611"/>
            <a:ext cx="227626" cy="382515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1D6D1E5-934B-4D5B-BDEA-8AAE350EE776}"/>
              </a:ext>
            </a:extLst>
          </p:cNvPr>
          <p:cNvSpPr txBox="1"/>
          <p:nvPr/>
        </p:nvSpPr>
        <p:spPr>
          <a:xfrm>
            <a:off x="555185" y="1734954"/>
            <a:ext cx="2651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번개 </a:t>
            </a:r>
            <a:r>
              <a:rPr lang="ko-KR" altLang="en-US" sz="1400" b="1" dirty="0" err="1"/>
              <a:t>프리팹</a:t>
            </a:r>
            <a:r>
              <a:rPr lang="ko-KR" altLang="en-US" sz="1400" b="1" dirty="0"/>
              <a:t> 낙하 충돌 시 사망</a:t>
            </a:r>
          </a:p>
        </p:txBody>
      </p:sp>
    </p:spTree>
    <p:extLst>
      <p:ext uri="{BB962C8B-B14F-4D97-AF65-F5344CB8AC3E}">
        <p14:creationId xmlns:p14="http://schemas.microsoft.com/office/powerpoint/2010/main" val="140887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D6C3E00-A08F-43AE-890C-9C57367E8BEA}"/>
              </a:ext>
            </a:extLst>
          </p:cNvPr>
          <p:cNvSpPr/>
          <p:nvPr/>
        </p:nvSpPr>
        <p:spPr>
          <a:xfrm>
            <a:off x="4036347" y="433470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4-3 Infinity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D5C482-B5CC-4C45-A4A2-C4330433343E}"/>
              </a:ext>
            </a:extLst>
          </p:cNvPr>
          <p:cNvSpPr/>
          <p:nvPr/>
        </p:nvSpPr>
        <p:spPr>
          <a:xfrm>
            <a:off x="358346" y="2543201"/>
            <a:ext cx="4862383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AE546-A39F-42A8-9D75-F17E561E55DC}"/>
              </a:ext>
            </a:extLst>
          </p:cNvPr>
          <p:cNvSpPr/>
          <p:nvPr/>
        </p:nvSpPr>
        <p:spPr>
          <a:xfrm>
            <a:off x="32215" y="33686"/>
            <a:ext cx="3435401" cy="199425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A61AF8-F7FC-4D95-BCF8-5357750DBEE9}"/>
              </a:ext>
            </a:extLst>
          </p:cNvPr>
          <p:cNvSpPr txBox="1"/>
          <p:nvPr/>
        </p:nvSpPr>
        <p:spPr>
          <a:xfrm>
            <a:off x="1133767" y="140208"/>
            <a:ext cx="21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투명 발판 줄타기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3D7A06-CBCE-44BC-B9B3-DD4E18BEC40F}"/>
              </a:ext>
            </a:extLst>
          </p:cNvPr>
          <p:cNvSpPr txBox="1"/>
          <p:nvPr/>
        </p:nvSpPr>
        <p:spPr>
          <a:xfrm>
            <a:off x="19502" y="140208"/>
            <a:ext cx="110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B03BF8-C2B1-4D79-9F49-5CD0F5909F39}"/>
              </a:ext>
            </a:extLst>
          </p:cNvPr>
          <p:cNvSpPr/>
          <p:nvPr/>
        </p:nvSpPr>
        <p:spPr>
          <a:xfrm>
            <a:off x="7772456" y="17772"/>
            <a:ext cx="4401905" cy="20581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상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 </a:t>
            </a:r>
            <a:r>
              <a:rPr lang="ko-KR" altLang="en-US" sz="1200" b="1" dirty="0">
                <a:solidFill>
                  <a:schemeClr val="tx1"/>
                </a:solidFill>
              </a:rPr>
              <a:t>발판의 간격이 넓음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 </a:t>
            </a:r>
            <a:r>
              <a:rPr lang="ko-KR" altLang="en-US" sz="1200" b="1" dirty="0">
                <a:solidFill>
                  <a:schemeClr val="tx1"/>
                </a:solidFill>
              </a:rPr>
              <a:t>발판 보여주는 시간 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r>
              <a:rPr lang="ko-KR" altLang="en-US" sz="1200" b="1" dirty="0">
                <a:solidFill>
                  <a:schemeClr val="tx1"/>
                </a:solidFill>
              </a:rPr>
              <a:t>초</a:t>
            </a:r>
            <a:r>
              <a:rPr lang="en-US" altLang="ko-KR" sz="1200" b="1" dirty="0">
                <a:solidFill>
                  <a:schemeClr val="tx1"/>
                </a:solidFill>
              </a:rPr>
              <a:t> / </a:t>
            </a:r>
            <a:r>
              <a:rPr lang="ko-KR" altLang="en-US" sz="1200" b="1" dirty="0">
                <a:solidFill>
                  <a:schemeClr val="tx1"/>
                </a:solidFill>
              </a:rPr>
              <a:t>보여주는 횟수 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r>
              <a:rPr lang="ko-KR" altLang="en-US" sz="1200" b="1" dirty="0">
                <a:solidFill>
                  <a:schemeClr val="tx1"/>
                </a:solidFill>
              </a:rPr>
              <a:t>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중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 발판 보여주는 시간 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r>
              <a:rPr lang="ko-KR" altLang="en-US" sz="1200" b="1" dirty="0">
                <a:solidFill>
                  <a:schemeClr val="tx1"/>
                </a:solidFill>
              </a:rPr>
              <a:t>초</a:t>
            </a:r>
            <a:r>
              <a:rPr lang="en-US" altLang="ko-KR" sz="1200" b="1" dirty="0">
                <a:solidFill>
                  <a:schemeClr val="tx1"/>
                </a:solidFill>
              </a:rPr>
              <a:t> / </a:t>
            </a:r>
            <a:r>
              <a:rPr lang="ko-KR" altLang="en-US" sz="1200" b="1" dirty="0">
                <a:solidFill>
                  <a:schemeClr val="tx1"/>
                </a:solidFill>
              </a:rPr>
              <a:t>보여주는 횟수 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r>
              <a:rPr lang="ko-KR" altLang="en-US" sz="1200" b="1" dirty="0">
                <a:solidFill>
                  <a:schemeClr val="tx1"/>
                </a:solidFill>
              </a:rPr>
              <a:t>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하 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</a:t>
            </a:r>
            <a:endParaRPr lang="en-US" altLang="ko-KR" sz="1200" b="1" i="0" dirty="0">
              <a:solidFill>
                <a:schemeClr val="tx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 발판 보여주는 시간 </a:t>
            </a:r>
            <a:r>
              <a:rPr lang="en-US" altLang="ko-KR" sz="1200" b="1" dirty="0">
                <a:solidFill>
                  <a:schemeClr val="tx1"/>
                </a:solidFill>
              </a:rPr>
              <a:t>5</a:t>
            </a:r>
            <a:r>
              <a:rPr lang="ko-KR" altLang="en-US" sz="1200" b="1" dirty="0">
                <a:solidFill>
                  <a:schemeClr val="tx1"/>
                </a:solidFill>
              </a:rPr>
              <a:t>초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 발판 보여주는 횟수 무제한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0" name="화살표: 왼쪽 39">
            <a:extLst>
              <a:ext uri="{FF2B5EF4-FFF2-40B4-BE49-F238E27FC236}">
                <a16:creationId xmlns:a16="http://schemas.microsoft.com/office/drawing/2014/main" id="{E2B9B7E4-1BE1-469B-B2AD-BAAF2E0B06BF}"/>
              </a:ext>
            </a:extLst>
          </p:cNvPr>
          <p:cNvSpPr/>
          <p:nvPr/>
        </p:nvSpPr>
        <p:spPr>
          <a:xfrm rot="10800000">
            <a:off x="5476839" y="4516894"/>
            <a:ext cx="779808" cy="24014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1E6FD01-37EA-4570-8BAA-B0F820EBC1CF}"/>
              </a:ext>
            </a:extLst>
          </p:cNvPr>
          <p:cNvSpPr/>
          <p:nvPr/>
        </p:nvSpPr>
        <p:spPr>
          <a:xfrm>
            <a:off x="377694" y="2543201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AB5DB88-0F58-4EB4-8C2C-BBFC4A8E6E48}"/>
              </a:ext>
            </a:extLst>
          </p:cNvPr>
          <p:cNvSpPr/>
          <p:nvPr/>
        </p:nvSpPr>
        <p:spPr>
          <a:xfrm>
            <a:off x="1174339" y="4906257"/>
            <a:ext cx="744787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8689A18-71D3-449B-801D-B04462AEEDD4}"/>
              </a:ext>
            </a:extLst>
          </p:cNvPr>
          <p:cNvSpPr/>
          <p:nvPr/>
        </p:nvSpPr>
        <p:spPr>
          <a:xfrm>
            <a:off x="3829667" y="4628230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87E6C00-6614-44B5-AE02-EA5F8C2FCB88}"/>
              </a:ext>
            </a:extLst>
          </p:cNvPr>
          <p:cNvSpPr/>
          <p:nvPr/>
        </p:nvSpPr>
        <p:spPr>
          <a:xfrm>
            <a:off x="515474" y="6259634"/>
            <a:ext cx="905553" cy="128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 descr="텍스트이(가) 표시된 사진&#10;&#10;자동 생성된 설명">
            <a:extLst>
              <a:ext uri="{FF2B5EF4-FFF2-40B4-BE49-F238E27FC236}">
                <a16:creationId xmlns:a16="http://schemas.microsoft.com/office/drawing/2014/main" id="{FF619E1A-3B5C-45BE-B6B5-F0385F1C3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1420" y="5825692"/>
            <a:ext cx="433942" cy="433942"/>
          </a:xfrm>
          <a:prstGeom prst="rect">
            <a:avLst/>
          </a:prstGeom>
        </p:spPr>
      </p:pic>
      <p:sp>
        <p:nvSpPr>
          <p:cNvPr id="2" name="나누기 기호 1">
            <a:extLst>
              <a:ext uri="{FF2B5EF4-FFF2-40B4-BE49-F238E27FC236}">
                <a16:creationId xmlns:a16="http://schemas.microsoft.com/office/drawing/2014/main" id="{A94AF730-522F-41FD-AD10-E5D9592F41E1}"/>
              </a:ext>
            </a:extLst>
          </p:cNvPr>
          <p:cNvSpPr/>
          <p:nvPr/>
        </p:nvSpPr>
        <p:spPr>
          <a:xfrm rot="5400000">
            <a:off x="576922" y="5527527"/>
            <a:ext cx="433942" cy="379985"/>
          </a:xfrm>
          <a:prstGeom prst="mathDivid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BFCB2DD-2E0B-4805-9295-9BEBDB5D86FA}"/>
              </a:ext>
            </a:extLst>
          </p:cNvPr>
          <p:cNvSpPr/>
          <p:nvPr/>
        </p:nvSpPr>
        <p:spPr>
          <a:xfrm>
            <a:off x="515474" y="4404253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FB0973B-E680-47DC-A40F-6044E4AF4C5D}"/>
              </a:ext>
            </a:extLst>
          </p:cNvPr>
          <p:cNvSpPr/>
          <p:nvPr/>
        </p:nvSpPr>
        <p:spPr>
          <a:xfrm>
            <a:off x="1953468" y="4628230"/>
            <a:ext cx="744787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7535B22-C550-4B13-AD3E-F0A9DA889110}"/>
              </a:ext>
            </a:extLst>
          </p:cNvPr>
          <p:cNvSpPr/>
          <p:nvPr/>
        </p:nvSpPr>
        <p:spPr>
          <a:xfrm>
            <a:off x="2954365" y="4692635"/>
            <a:ext cx="744787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F68EC0-E5BC-463C-9524-94D65B52563D}"/>
              </a:ext>
            </a:extLst>
          </p:cNvPr>
          <p:cNvSpPr txBox="1"/>
          <p:nvPr/>
        </p:nvSpPr>
        <p:spPr>
          <a:xfrm>
            <a:off x="419932" y="525477"/>
            <a:ext cx="3067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레버에 충돌이 감지되면 </a:t>
            </a:r>
            <a:r>
              <a:rPr lang="en-US" altLang="ko-KR" sz="1400" b="1" dirty="0"/>
              <a:t>5</a:t>
            </a:r>
            <a:r>
              <a:rPr lang="ko-KR" altLang="en-US" sz="1400" b="1" dirty="0"/>
              <a:t>초간 맵 발판지형이 보이다가 사라진다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4067860-429C-4591-86B6-9CDCDC123C20}"/>
              </a:ext>
            </a:extLst>
          </p:cNvPr>
          <p:cNvSpPr/>
          <p:nvPr/>
        </p:nvSpPr>
        <p:spPr>
          <a:xfrm>
            <a:off x="121480" y="569249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03FBC1E-A86B-46CD-999C-0BE1C0613836}"/>
              </a:ext>
            </a:extLst>
          </p:cNvPr>
          <p:cNvSpPr/>
          <p:nvPr/>
        </p:nvSpPr>
        <p:spPr>
          <a:xfrm rot="10800000" flipV="1">
            <a:off x="4410330" y="2617190"/>
            <a:ext cx="637962" cy="4465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Exit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153D77E-D389-43B2-AE13-0D70D525B2CC}"/>
              </a:ext>
            </a:extLst>
          </p:cNvPr>
          <p:cNvSpPr/>
          <p:nvPr/>
        </p:nvSpPr>
        <p:spPr>
          <a:xfrm>
            <a:off x="4277662" y="4241792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C5FCFD5-07FE-4849-A422-88E8EB3DEBA7}"/>
              </a:ext>
            </a:extLst>
          </p:cNvPr>
          <p:cNvSpPr/>
          <p:nvPr/>
        </p:nvSpPr>
        <p:spPr>
          <a:xfrm>
            <a:off x="3699152" y="3974064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F6AFB52-61F9-496B-ABFD-930AD7CA2482}"/>
              </a:ext>
            </a:extLst>
          </p:cNvPr>
          <p:cNvSpPr/>
          <p:nvPr/>
        </p:nvSpPr>
        <p:spPr>
          <a:xfrm>
            <a:off x="2954365" y="3752168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A7560E0-681C-4CDE-8CDC-BB779C7A99A1}"/>
              </a:ext>
            </a:extLst>
          </p:cNvPr>
          <p:cNvSpPr/>
          <p:nvPr/>
        </p:nvSpPr>
        <p:spPr>
          <a:xfrm>
            <a:off x="2145228" y="3532003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69DF6E5-BE65-4EFD-94FA-F57066FA3FA4}"/>
              </a:ext>
            </a:extLst>
          </p:cNvPr>
          <p:cNvSpPr/>
          <p:nvPr/>
        </p:nvSpPr>
        <p:spPr>
          <a:xfrm>
            <a:off x="1546732" y="4048569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31721A1-D49D-49C9-A734-6100F9D2B6AC}"/>
              </a:ext>
            </a:extLst>
          </p:cNvPr>
          <p:cNvSpPr/>
          <p:nvPr/>
        </p:nvSpPr>
        <p:spPr>
          <a:xfrm>
            <a:off x="932277" y="3660324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E674B68-684E-4FE4-9CC7-C9121B9FEA41}"/>
              </a:ext>
            </a:extLst>
          </p:cNvPr>
          <p:cNvSpPr/>
          <p:nvPr/>
        </p:nvSpPr>
        <p:spPr>
          <a:xfrm>
            <a:off x="480934" y="3357195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0372125-5CF3-4BE4-B548-DF2A1126DB1B}"/>
              </a:ext>
            </a:extLst>
          </p:cNvPr>
          <p:cNvSpPr/>
          <p:nvPr/>
        </p:nvSpPr>
        <p:spPr>
          <a:xfrm>
            <a:off x="1032174" y="2899843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BEAD535-A986-48EF-BD1D-60ABD5F2F0FC}"/>
              </a:ext>
            </a:extLst>
          </p:cNvPr>
          <p:cNvSpPr/>
          <p:nvPr/>
        </p:nvSpPr>
        <p:spPr>
          <a:xfrm>
            <a:off x="1828629" y="2727502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3C877CE-E4AF-4B0F-BA72-4233F04B753A}"/>
              </a:ext>
            </a:extLst>
          </p:cNvPr>
          <p:cNvSpPr/>
          <p:nvPr/>
        </p:nvSpPr>
        <p:spPr>
          <a:xfrm>
            <a:off x="2681007" y="2937280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C553236-A81C-4C9F-A7F2-8F043C6C3BBE}"/>
              </a:ext>
            </a:extLst>
          </p:cNvPr>
          <p:cNvSpPr/>
          <p:nvPr/>
        </p:nvSpPr>
        <p:spPr>
          <a:xfrm>
            <a:off x="3600431" y="2776060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2CEE06E-8B9F-4BB1-9EEB-9862DE2D2DA1}"/>
              </a:ext>
            </a:extLst>
          </p:cNvPr>
          <p:cNvSpPr/>
          <p:nvPr/>
        </p:nvSpPr>
        <p:spPr>
          <a:xfrm>
            <a:off x="4261693" y="3070468"/>
            <a:ext cx="905553" cy="128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08C4508-0DE6-4375-A23F-9EE1C7B6F0D6}"/>
              </a:ext>
            </a:extLst>
          </p:cNvPr>
          <p:cNvSpPr/>
          <p:nvPr/>
        </p:nvSpPr>
        <p:spPr>
          <a:xfrm>
            <a:off x="6517105" y="2508267"/>
            <a:ext cx="4862383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57EDCF0-4527-4F95-A751-3E818B2EA14E}"/>
              </a:ext>
            </a:extLst>
          </p:cNvPr>
          <p:cNvSpPr/>
          <p:nvPr/>
        </p:nvSpPr>
        <p:spPr>
          <a:xfrm>
            <a:off x="6536453" y="2508267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06E01FD-17FA-4C5F-AE0B-93476B1AAC91}"/>
              </a:ext>
            </a:extLst>
          </p:cNvPr>
          <p:cNvSpPr/>
          <p:nvPr/>
        </p:nvSpPr>
        <p:spPr>
          <a:xfrm>
            <a:off x="7333098" y="4871323"/>
            <a:ext cx="744787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CDD3859-EF37-499E-A9A4-5BABF9EAE87D}"/>
              </a:ext>
            </a:extLst>
          </p:cNvPr>
          <p:cNvSpPr/>
          <p:nvPr/>
        </p:nvSpPr>
        <p:spPr>
          <a:xfrm>
            <a:off x="9988426" y="4593296"/>
            <a:ext cx="447995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226AE05-A07F-4BEE-A573-2F5EF3B5BE5C}"/>
              </a:ext>
            </a:extLst>
          </p:cNvPr>
          <p:cNvSpPr/>
          <p:nvPr/>
        </p:nvSpPr>
        <p:spPr>
          <a:xfrm>
            <a:off x="6674233" y="6224700"/>
            <a:ext cx="905553" cy="128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8" name="그림 97" descr="텍스트이(가) 표시된 사진&#10;&#10;자동 생성된 설명">
            <a:extLst>
              <a:ext uri="{FF2B5EF4-FFF2-40B4-BE49-F238E27FC236}">
                <a16:creationId xmlns:a16="http://schemas.microsoft.com/office/drawing/2014/main" id="{B7CC06D3-65FE-4229-8F7C-88A550E17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70179" y="5790758"/>
            <a:ext cx="433942" cy="433942"/>
          </a:xfrm>
          <a:prstGeom prst="rect">
            <a:avLst/>
          </a:prstGeom>
        </p:spPr>
      </p:pic>
      <p:sp>
        <p:nvSpPr>
          <p:cNvPr id="99" name="나누기 기호 98">
            <a:extLst>
              <a:ext uri="{FF2B5EF4-FFF2-40B4-BE49-F238E27FC236}">
                <a16:creationId xmlns:a16="http://schemas.microsoft.com/office/drawing/2014/main" id="{7E6128B2-29BA-496C-AB31-72016275150A}"/>
              </a:ext>
            </a:extLst>
          </p:cNvPr>
          <p:cNvSpPr/>
          <p:nvPr/>
        </p:nvSpPr>
        <p:spPr>
          <a:xfrm rot="5400000">
            <a:off x="6735681" y="5492593"/>
            <a:ext cx="433942" cy="379985"/>
          </a:xfrm>
          <a:prstGeom prst="mathDivid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84E0D46-28DA-4A6C-9889-FAF04631C135}"/>
              </a:ext>
            </a:extLst>
          </p:cNvPr>
          <p:cNvSpPr/>
          <p:nvPr/>
        </p:nvSpPr>
        <p:spPr>
          <a:xfrm>
            <a:off x="6674233" y="4369319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9FB198E-D4DF-4B50-88A9-7738931BE8C2}"/>
              </a:ext>
            </a:extLst>
          </p:cNvPr>
          <p:cNvSpPr/>
          <p:nvPr/>
        </p:nvSpPr>
        <p:spPr>
          <a:xfrm>
            <a:off x="8112227" y="4593296"/>
            <a:ext cx="744787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C57CC53-D522-46A2-B88F-102122E1AE5A}"/>
              </a:ext>
            </a:extLst>
          </p:cNvPr>
          <p:cNvSpPr/>
          <p:nvPr/>
        </p:nvSpPr>
        <p:spPr>
          <a:xfrm>
            <a:off x="9113124" y="4657701"/>
            <a:ext cx="744787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E37633B-15FC-443F-B31C-C38B17CE353F}"/>
              </a:ext>
            </a:extLst>
          </p:cNvPr>
          <p:cNvSpPr/>
          <p:nvPr/>
        </p:nvSpPr>
        <p:spPr>
          <a:xfrm rot="10800000" flipV="1">
            <a:off x="10566364" y="2582715"/>
            <a:ext cx="637962" cy="4465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Exit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E29D548-F42E-496A-B8DD-D2A4ED30051D}"/>
              </a:ext>
            </a:extLst>
          </p:cNvPr>
          <p:cNvSpPr/>
          <p:nvPr/>
        </p:nvSpPr>
        <p:spPr>
          <a:xfrm>
            <a:off x="10436421" y="4206858"/>
            <a:ext cx="447995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DBA0F16-7818-4CD4-9799-475A98C3D623}"/>
              </a:ext>
            </a:extLst>
          </p:cNvPr>
          <p:cNvSpPr/>
          <p:nvPr/>
        </p:nvSpPr>
        <p:spPr>
          <a:xfrm>
            <a:off x="9857911" y="3939130"/>
            <a:ext cx="447995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3191731-7E7E-4297-9E29-53349A81E367}"/>
              </a:ext>
            </a:extLst>
          </p:cNvPr>
          <p:cNvSpPr/>
          <p:nvPr/>
        </p:nvSpPr>
        <p:spPr>
          <a:xfrm>
            <a:off x="9113124" y="3717234"/>
            <a:ext cx="447995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C289E5B-1C23-4D62-ABC6-A8AF4CC1B8AD}"/>
              </a:ext>
            </a:extLst>
          </p:cNvPr>
          <p:cNvSpPr/>
          <p:nvPr/>
        </p:nvSpPr>
        <p:spPr>
          <a:xfrm>
            <a:off x="8303987" y="3497069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6BBA679-7522-4264-883D-526003487974}"/>
              </a:ext>
            </a:extLst>
          </p:cNvPr>
          <p:cNvSpPr/>
          <p:nvPr/>
        </p:nvSpPr>
        <p:spPr>
          <a:xfrm>
            <a:off x="7705491" y="4013635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BD025B8-33B2-4808-AA9A-CFE913D669E6}"/>
              </a:ext>
            </a:extLst>
          </p:cNvPr>
          <p:cNvSpPr/>
          <p:nvPr/>
        </p:nvSpPr>
        <p:spPr>
          <a:xfrm>
            <a:off x="7091036" y="3625390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04FE53C-C525-4B11-8652-83839A1CB59E}"/>
              </a:ext>
            </a:extLst>
          </p:cNvPr>
          <p:cNvSpPr/>
          <p:nvPr/>
        </p:nvSpPr>
        <p:spPr>
          <a:xfrm>
            <a:off x="6639693" y="3322261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3F80FBE-F5A4-4640-8134-84F059DB56F9}"/>
              </a:ext>
            </a:extLst>
          </p:cNvPr>
          <p:cNvSpPr/>
          <p:nvPr/>
        </p:nvSpPr>
        <p:spPr>
          <a:xfrm>
            <a:off x="7190933" y="2864909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752EF82-A63A-42CA-8518-38C60EC83CCD}"/>
              </a:ext>
            </a:extLst>
          </p:cNvPr>
          <p:cNvSpPr/>
          <p:nvPr/>
        </p:nvSpPr>
        <p:spPr>
          <a:xfrm>
            <a:off x="7987388" y="2692568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5F13E3A-39A0-4CD0-9B02-A11EEE4D2021}"/>
              </a:ext>
            </a:extLst>
          </p:cNvPr>
          <p:cNvSpPr/>
          <p:nvPr/>
        </p:nvSpPr>
        <p:spPr>
          <a:xfrm>
            <a:off x="8839766" y="2902346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6CFCD25-9644-4ED9-AFCC-3BE7229AB544}"/>
              </a:ext>
            </a:extLst>
          </p:cNvPr>
          <p:cNvSpPr/>
          <p:nvPr/>
        </p:nvSpPr>
        <p:spPr>
          <a:xfrm>
            <a:off x="9759190" y="2741126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F3BF438-2EF2-4223-B913-22D5BBB26B35}"/>
              </a:ext>
            </a:extLst>
          </p:cNvPr>
          <p:cNvSpPr/>
          <p:nvPr/>
        </p:nvSpPr>
        <p:spPr>
          <a:xfrm>
            <a:off x="10420452" y="3035534"/>
            <a:ext cx="905553" cy="128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0BFE7F7-9FBC-4242-9E1D-E0509BB13901}"/>
              </a:ext>
            </a:extLst>
          </p:cNvPr>
          <p:cNvSpPr txBox="1"/>
          <p:nvPr/>
        </p:nvSpPr>
        <p:spPr>
          <a:xfrm>
            <a:off x="5325225" y="3941439"/>
            <a:ext cx="1119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5</a:t>
            </a:r>
            <a:r>
              <a:rPr lang="ko-KR" altLang="en-US" sz="1400" b="1" dirty="0" err="1"/>
              <a:t>초뒤</a:t>
            </a:r>
            <a:r>
              <a:rPr lang="ko-KR" altLang="en-US" sz="1400" b="1" dirty="0"/>
              <a:t> 발판 사라짐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F982201-A9DA-4EEC-9A62-8F3EF3F13852}"/>
              </a:ext>
            </a:extLst>
          </p:cNvPr>
          <p:cNvSpPr/>
          <p:nvPr/>
        </p:nvSpPr>
        <p:spPr>
          <a:xfrm>
            <a:off x="133841" y="1085766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21A40B1-EDBC-4440-8F1B-7C3F63F6D0DB}"/>
              </a:ext>
            </a:extLst>
          </p:cNvPr>
          <p:cNvSpPr txBox="1"/>
          <p:nvPr/>
        </p:nvSpPr>
        <p:spPr>
          <a:xfrm>
            <a:off x="430082" y="1098241"/>
            <a:ext cx="30670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투명해 보이지않을 뿐이지 줄타기는 여전히 가능한 상태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출구까지 이동하면 클리어</a:t>
            </a:r>
          </a:p>
        </p:txBody>
      </p:sp>
    </p:spTree>
    <p:extLst>
      <p:ext uri="{BB962C8B-B14F-4D97-AF65-F5344CB8AC3E}">
        <p14:creationId xmlns:p14="http://schemas.microsoft.com/office/powerpoint/2010/main" val="204432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D6C3E00-A08F-43AE-890C-9C57367E8BEA}"/>
              </a:ext>
            </a:extLst>
          </p:cNvPr>
          <p:cNvSpPr/>
          <p:nvPr/>
        </p:nvSpPr>
        <p:spPr>
          <a:xfrm>
            <a:off x="4036347" y="433470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4-3 Infinite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D5C482-B5CC-4C45-A4A2-C4330433343E}"/>
              </a:ext>
            </a:extLst>
          </p:cNvPr>
          <p:cNvSpPr/>
          <p:nvPr/>
        </p:nvSpPr>
        <p:spPr>
          <a:xfrm>
            <a:off x="1078035" y="2407276"/>
            <a:ext cx="4216018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2230BC-33EB-4928-A9E3-5BF130FBD827}"/>
              </a:ext>
            </a:extLst>
          </p:cNvPr>
          <p:cNvSpPr/>
          <p:nvPr/>
        </p:nvSpPr>
        <p:spPr>
          <a:xfrm>
            <a:off x="1481771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65A949-8AF2-47BD-8CB5-98DCD8F21F77}"/>
              </a:ext>
            </a:extLst>
          </p:cNvPr>
          <p:cNvSpPr/>
          <p:nvPr/>
        </p:nvSpPr>
        <p:spPr>
          <a:xfrm rot="16200000">
            <a:off x="2645553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FD3558-C4A8-4D2E-8148-E2FAB835DC89}"/>
              </a:ext>
            </a:extLst>
          </p:cNvPr>
          <p:cNvSpPr/>
          <p:nvPr/>
        </p:nvSpPr>
        <p:spPr>
          <a:xfrm rot="5400000">
            <a:off x="3809335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196648-9BB8-4AE0-8C6E-5D8893A3522F}"/>
              </a:ext>
            </a:extLst>
          </p:cNvPr>
          <p:cNvSpPr/>
          <p:nvPr/>
        </p:nvSpPr>
        <p:spPr>
          <a:xfrm>
            <a:off x="1481771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D436D7-96A5-4B42-AA7E-6E09DFF81E89}"/>
              </a:ext>
            </a:extLst>
          </p:cNvPr>
          <p:cNvSpPr/>
          <p:nvPr/>
        </p:nvSpPr>
        <p:spPr>
          <a:xfrm>
            <a:off x="2645553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722F72-1DC9-494B-BA80-1E197049ADC6}"/>
              </a:ext>
            </a:extLst>
          </p:cNvPr>
          <p:cNvSpPr/>
          <p:nvPr/>
        </p:nvSpPr>
        <p:spPr>
          <a:xfrm>
            <a:off x="3809335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024C20-A540-4C41-89E1-A64B288A0F84}"/>
              </a:ext>
            </a:extLst>
          </p:cNvPr>
          <p:cNvSpPr/>
          <p:nvPr/>
        </p:nvSpPr>
        <p:spPr>
          <a:xfrm>
            <a:off x="1481771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352CC3-7136-47E2-929F-4C3DF76392AC}"/>
              </a:ext>
            </a:extLst>
          </p:cNvPr>
          <p:cNvSpPr/>
          <p:nvPr/>
        </p:nvSpPr>
        <p:spPr>
          <a:xfrm>
            <a:off x="3809335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AE546-A39F-42A8-9D75-F17E561E55DC}"/>
              </a:ext>
            </a:extLst>
          </p:cNvPr>
          <p:cNvSpPr/>
          <p:nvPr/>
        </p:nvSpPr>
        <p:spPr>
          <a:xfrm>
            <a:off x="32215" y="33686"/>
            <a:ext cx="3435401" cy="219733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A61AF8-F7FC-4D95-BCF8-5357750DBEE9}"/>
              </a:ext>
            </a:extLst>
          </p:cNvPr>
          <p:cNvSpPr txBox="1"/>
          <p:nvPr/>
        </p:nvSpPr>
        <p:spPr>
          <a:xfrm>
            <a:off x="1078035" y="112755"/>
            <a:ext cx="21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그림조각맞추기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3D7A06-CBCE-44BC-B9B3-DD4E18BEC40F}"/>
              </a:ext>
            </a:extLst>
          </p:cNvPr>
          <p:cNvSpPr txBox="1"/>
          <p:nvPr/>
        </p:nvSpPr>
        <p:spPr>
          <a:xfrm>
            <a:off x="17639" y="125693"/>
            <a:ext cx="133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0FAB2D-7934-4280-B678-397F51740209}"/>
              </a:ext>
            </a:extLst>
          </p:cNvPr>
          <p:cNvSpPr txBox="1"/>
          <p:nvPr/>
        </p:nvSpPr>
        <p:spPr>
          <a:xfrm>
            <a:off x="609838" y="490569"/>
            <a:ext cx="2548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모든 이미지들이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도의 상태로 맞춰지면 클리어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B03BF8-C2B1-4D79-9F49-5CD0F5909F39}"/>
              </a:ext>
            </a:extLst>
          </p:cNvPr>
          <p:cNvSpPr/>
          <p:nvPr/>
        </p:nvSpPr>
        <p:spPr>
          <a:xfrm>
            <a:off x="7772456" y="17772"/>
            <a:ext cx="4401905" cy="14156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8B94E-BAC8-49A1-8FF8-4301A25C9A04}"/>
              </a:ext>
            </a:extLst>
          </p:cNvPr>
          <p:cNvSpPr txBox="1"/>
          <p:nvPr/>
        </p:nvSpPr>
        <p:spPr>
          <a:xfrm>
            <a:off x="7832849" y="79838"/>
            <a:ext cx="489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EX)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7D70105-EDE3-464C-BB96-D176A3C27FFE}"/>
              </a:ext>
            </a:extLst>
          </p:cNvPr>
          <p:cNvSpPr/>
          <p:nvPr/>
        </p:nvSpPr>
        <p:spPr>
          <a:xfrm>
            <a:off x="6393562" y="2407276"/>
            <a:ext cx="4216018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E72CF5E-76C1-47BA-BB24-940C949902A2}"/>
              </a:ext>
            </a:extLst>
          </p:cNvPr>
          <p:cNvSpPr/>
          <p:nvPr/>
        </p:nvSpPr>
        <p:spPr>
          <a:xfrm>
            <a:off x="6797298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540B39-115F-40D6-B8B2-A45A3839CC94}"/>
              </a:ext>
            </a:extLst>
          </p:cNvPr>
          <p:cNvSpPr/>
          <p:nvPr/>
        </p:nvSpPr>
        <p:spPr>
          <a:xfrm>
            <a:off x="7961080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AED3B6B-A331-4007-B0EF-523B37B7F3E9}"/>
              </a:ext>
            </a:extLst>
          </p:cNvPr>
          <p:cNvSpPr/>
          <p:nvPr/>
        </p:nvSpPr>
        <p:spPr>
          <a:xfrm>
            <a:off x="9124862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D8E6F27-4F47-4C60-BF6D-20C2C0A45BD2}"/>
              </a:ext>
            </a:extLst>
          </p:cNvPr>
          <p:cNvSpPr/>
          <p:nvPr/>
        </p:nvSpPr>
        <p:spPr>
          <a:xfrm>
            <a:off x="6797298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484AFE0-7241-444C-A491-593E3FDEBC04}"/>
              </a:ext>
            </a:extLst>
          </p:cNvPr>
          <p:cNvSpPr/>
          <p:nvPr/>
        </p:nvSpPr>
        <p:spPr>
          <a:xfrm>
            <a:off x="7961080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C6CACA0-61E1-4D9E-889E-F4A7551E30BE}"/>
              </a:ext>
            </a:extLst>
          </p:cNvPr>
          <p:cNvSpPr/>
          <p:nvPr/>
        </p:nvSpPr>
        <p:spPr>
          <a:xfrm>
            <a:off x="9124862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CC9418D-13A5-4EEA-AAF3-70B086E88184}"/>
              </a:ext>
            </a:extLst>
          </p:cNvPr>
          <p:cNvSpPr/>
          <p:nvPr/>
        </p:nvSpPr>
        <p:spPr>
          <a:xfrm>
            <a:off x="6797298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133F8D0-88CA-4539-BAA6-27355C426AE6}"/>
              </a:ext>
            </a:extLst>
          </p:cNvPr>
          <p:cNvSpPr/>
          <p:nvPr/>
        </p:nvSpPr>
        <p:spPr>
          <a:xfrm>
            <a:off x="7970629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0" name="화살표: 왼쪽 39">
            <a:extLst>
              <a:ext uri="{FF2B5EF4-FFF2-40B4-BE49-F238E27FC236}">
                <a16:creationId xmlns:a16="http://schemas.microsoft.com/office/drawing/2014/main" id="{E2B9B7E4-1BE1-469B-B2AD-BAAF2E0B06BF}"/>
              </a:ext>
            </a:extLst>
          </p:cNvPr>
          <p:cNvSpPr/>
          <p:nvPr/>
        </p:nvSpPr>
        <p:spPr>
          <a:xfrm rot="10800000">
            <a:off x="5425718" y="4175757"/>
            <a:ext cx="779808" cy="24014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1E6FD01-37EA-4570-8BAA-B0F820EBC1CF}"/>
              </a:ext>
            </a:extLst>
          </p:cNvPr>
          <p:cNvSpPr/>
          <p:nvPr/>
        </p:nvSpPr>
        <p:spPr>
          <a:xfrm>
            <a:off x="1078035" y="2397277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1F59CF4-B034-4ED2-A6C3-7BD46551D328}"/>
              </a:ext>
            </a:extLst>
          </p:cNvPr>
          <p:cNvSpPr/>
          <p:nvPr/>
        </p:nvSpPr>
        <p:spPr>
          <a:xfrm>
            <a:off x="6393562" y="2407276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4E46210-79E1-499D-B067-1731B7E837A3}"/>
              </a:ext>
            </a:extLst>
          </p:cNvPr>
          <p:cNvSpPr/>
          <p:nvPr/>
        </p:nvSpPr>
        <p:spPr>
          <a:xfrm>
            <a:off x="7832849" y="400553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DCF60E-B9F2-40E4-BE17-559F48D95C34}"/>
              </a:ext>
            </a:extLst>
          </p:cNvPr>
          <p:cNvSpPr txBox="1"/>
          <p:nvPr/>
        </p:nvSpPr>
        <p:spPr>
          <a:xfrm>
            <a:off x="8154194" y="387303"/>
            <a:ext cx="40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/>
              <a:t>번을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번</a:t>
            </a:r>
            <a:r>
              <a:rPr lang="en-US" altLang="ko-KR" sz="1400" b="1" dirty="0"/>
              <a:t>(90</a:t>
            </a:r>
            <a:r>
              <a:rPr lang="ko-KR" altLang="en-US" sz="1400" b="1" dirty="0"/>
              <a:t>도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터치</a:t>
            </a:r>
            <a:r>
              <a:rPr lang="en-US" altLang="ko-KR" sz="1400" b="1" dirty="0"/>
              <a:t>, 3</a:t>
            </a:r>
            <a:r>
              <a:rPr lang="ko-KR" altLang="en-US" sz="1400" b="1" dirty="0"/>
              <a:t>번을 </a:t>
            </a:r>
            <a:r>
              <a:rPr lang="en-US" altLang="ko-KR" sz="1400" b="1" dirty="0"/>
              <a:t>3</a:t>
            </a:r>
            <a:r>
              <a:rPr lang="ko-KR" altLang="en-US" sz="1400" b="1" dirty="0"/>
              <a:t>번</a:t>
            </a:r>
            <a:r>
              <a:rPr lang="en-US" altLang="ko-KR" sz="1400" b="1" dirty="0"/>
              <a:t>(270</a:t>
            </a:r>
            <a:r>
              <a:rPr lang="ko-KR" altLang="en-US" sz="1400" b="1" dirty="0"/>
              <a:t>도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터치</a:t>
            </a:r>
            <a:endParaRPr lang="en-US" altLang="ko-KR" sz="1400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0CD18BB-2A39-4EC4-8DEC-BFAA839D9B52}"/>
              </a:ext>
            </a:extLst>
          </p:cNvPr>
          <p:cNvSpPr/>
          <p:nvPr/>
        </p:nvSpPr>
        <p:spPr>
          <a:xfrm>
            <a:off x="7832849" y="782860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BD02B5-8FBC-400B-9D00-49F16E11BA75}"/>
              </a:ext>
            </a:extLst>
          </p:cNvPr>
          <p:cNvSpPr txBox="1"/>
          <p:nvPr/>
        </p:nvSpPr>
        <p:spPr>
          <a:xfrm>
            <a:off x="8154194" y="756834"/>
            <a:ext cx="40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/>
              <a:t>번그림이 완성되어 클리어</a:t>
            </a:r>
            <a:endParaRPr lang="en-US" altLang="ko-KR" sz="1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E6E82F-6553-42E7-9961-E496CA7ADBAD}"/>
              </a:ext>
            </a:extLst>
          </p:cNvPr>
          <p:cNvSpPr txBox="1"/>
          <p:nvPr/>
        </p:nvSpPr>
        <p:spPr>
          <a:xfrm>
            <a:off x="645793" y="1023214"/>
            <a:ext cx="2789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b="1" dirty="0"/>
              <a:t>각 오브젝트는 난수를 통해 랜덤으로 각도가 설정 </a:t>
            </a:r>
            <a:endParaRPr lang="en-US" altLang="ko-KR" sz="1400" b="1" dirty="0"/>
          </a:p>
          <a:p>
            <a:r>
              <a:rPr lang="en-US" altLang="ko-KR" sz="1400" b="1" dirty="0"/>
              <a:t>(</a:t>
            </a:r>
            <a:r>
              <a:rPr lang="ko-KR" altLang="en-US" sz="1400" b="1" dirty="0"/>
              <a:t>각도는 </a:t>
            </a:r>
            <a:r>
              <a:rPr lang="en-US" altLang="ko-KR" sz="1400" b="1" dirty="0"/>
              <a:t>90*n</a:t>
            </a:r>
            <a:r>
              <a:rPr lang="ko-KR" altLang="en-US" sz="1400" b="1" dirty="0"/>
              <a:t>으로만 설정됨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924484-7687-49FF-84FF-D57CA27A7EF7}"/>
              </a:ext>
            </a:extLst>
          </p:cNvPr>
          <p:cNvSpPr txBox="1"/>
          <p:nvPr/>
        </p:nvSpPr>
        <p:spPr>
          <a:xfrm>
            <a:off x="117763" y="1125615"/>
            <a:ext cx="562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규칙</a:t>
            </a:r>
            <a:r>
              <a:rPr lang="en-US" altLang="ko-KR" sz="1400" b="1" dirty="0"/>
              <a:t>:</a:t>
            </a:r>
            <a:endParaRPr lang="ko-KR" alt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015029-6170-44AF-A4C4-DF78724D57EA}"/>
              </a:ext>
            </a:extLst>
          </p:cNvPr>
          <p:cNvSpPr txBox="1"/>
          <p:nvPr/>
        </p:nvSpPr>
        <p:spPr>
          <a:xfrm>
            <a:off x="609838" y="1731728"/>
            <a:ext cx="278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b="1" dirty="0"/>
              <a:t>이미지 터치 시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시계방향으로 회전한다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90D156-5DB3-40D0-86B0-91F601973B7E}"/>
              </a:ext>
            </a:extLst>
          </p:cNvPr>
          <p:cNvSpPr txBox="1"/>
          <p:nvPr/>
        </p:nvSpPr>
        <p:spPr>
          <a:xfrm>
            <a:off x="83028" y="490984"/>
            <a:ext cx="562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성공</a:t>
            </a:r>
            <a:r>
              <a:rPr lang="en-US" altLang="ko-KR" sz="1400" b="1" dirty="0"/>
              <a:t>:</a:t>
            </a:r>
            <a:endParaRPr lang="ko-KR" altLang="en-US" sz="14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A8C696-74BD-4DCF-A9F9-9B0EBB82F76F}"/>
              </a:ext>
            </a:extLst>
          </p:cNvPr>
          <p:cNvSpPr/>
          <p:nvPr/>
        </p:nvSpPr>
        <p:spPr>
          <a:xfrm>
            <a:off x="2630389" y="501501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0E069F6-D89A-4181-A11B-D11C6C5FB3FF}"/>
              </a:ext>
            </a:extLst>
          </p:cNvPr>
          <p:cNvSpPr/>
          <p:nvPr/>
        </p:nvSpPr>
        <p:spPr>
          <a:xfrm>
            <a:off x="9124862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20C922-67B6-4D31-8C0A-357F29F4665D}"/>
              </a:ext>
            </a:extLst>
          </p:cNvPr>
          <p:cNvSpPr/>
          <p:nvPr/>
        </p:nvSpPr>
        <p:spPr>
          <a:xfrm>
            <a:off x="2630389" y="2751406"/>
            <a:ext cx="960582" cy="1005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825F9F6-165C-4381-9EB8-51F11354C49D}"/>
              </a:ext>
            </a:extLst>
          </p:cNvPr>
          <p:cNvSpPr/>
          <p:nvPr/>
        </p:nvSpPr>
        <p:spPr>
          <a:xfrm>
            <a:off x="3809335" y="2752647"/>
            <a:ext cx="960582" cy="1005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BAB2097-6625-4C1F-BD37-F054CFD152DC}"/>
              </a:ext>
            </a:extLst>
          </p:cNvPr>
          <p:cNvSpPr/>
          <p:nvPr/>
        </p:nvSpPr>
        <p:spPr>
          <a:xfrm>
            <a:off x="7945916" y="2751406"/>
            <a:ext cx="960582" cy="1005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F72842D-0B7E-4410-A79A-6AEAC9E261E5}"/>
              </a:ext>
            </a:extLst>
          </p:cNvPr>
          <p:cNvSpPr/>
          <p:nvPr/>
        </p:nvSpPr>
        <p:spPr>
          <a:xfrm>
            <a:off x="9124862" y="2751406"/>
            <a:ext cx="960582" cy="1005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3" name="화살표: U자형 12">
            <a:extLst>
              <a:ext uri="{FF2B5EF4-FFF2-40B4-BE49-F238E27FC236}">
                <a16:creationId xmlns:a16="http://schemas.microsoft.com/office/drawing/2014/main" id="{C1E241F6-14A7-478E-B373-9DBDE52EDE03}"/>
              </a:ext>
            </a:extLst>
          </p:cNvPr>
          <p:cNvSpPr/>
          <p:nvPr/>
        </p:nvSpPr>
        <p:spPr>
          <a:xfrm>
            <a:off x="2516502" y="2529359"/>
            <a:ext cx="1161169" cy="220706"/>
          </a:xfrm>
          <a:prstGeom prst="utur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9" name="화살표: U자형 58">
            <a:extLst>
              <a:ext uri="{FF2B5EF4-FFF2-40B4-BE49-F238E27FC236}">
                <a16:creationId xmlns:a16="http://schemas.microsoft.com/office/drawing/2014/main" id="{410496E9-505D-4426-828A-05C96670311D}"/>
              </a:ext>
            </a:extLst>
          </p:cNvPr>
          <p:cNvSpPr/>
          <p:nvPr/>
        </p:nvSpPr>
        <p:spPr>
          <a:xfrm>
            <a:off x="3709041" y="2529359"/>
            <a:ext cx="1161169" cy="220706"/>
          </a:xfrm>
          <a:prstGeom prst="utur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668C84D-F0FC-47CC-861D-3913FC994C59}"/>
              </a:ext>
            </a:extLst>
          </p:cNvPr>
          <p:cNvSpPr txBox="1"/>
          <p:nvPr/>
        </p:nvSpPr>
        <p:spPr>
          <a:xfrm>
            <a:off x="2912333" y="2421202"/>
            <a:ext cx="427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X1</a:t>
            </a:r>
            <a:endParaRPr lang="ko-KR" altLang="en-US" sz="14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98E38F-52D6-4718-AD25-9EF4366F3420}"/>
              </a:ext>
            </a:extLst>
          </p:cNvPr>
          <p:cNvSpPr txBox="1"/>
          <p:nvPr/>
        </p:nvSpPr>
        <p:spPr>
          <a:xfrm>
            <a:off x="4132255" y="2421202"/>
            <a:ext cx="427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X3</a:t>
            </a:r>
            <a:endParaRPr lang="ko-KR" altLang="en-US" sz="14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9B2746-DF23-4793-9534-7804917C2C15}"/>
              </a:ext>
            </a:extLst>
          </p:cNvPr>
          <p:cNvSpPr txBox="1"/>
          <p:nvPr/>
        </p:nvSpPr>
        <p:spPr>
          <a:xfrm>
            <a:off x="4055720" y="1550148"/>
            <a:ext cx="408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https://www.youtube.com/watch?v=TMQrO3Hy_LE&amp;ab_channel=AlexanderZotov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69327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329</Words>
  <Application>Microsoft Office PowerPoint</Application>
  <PresentationFormat>와이드스크린</PresentationFormat>
  <Paragraphs>98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건희</dc:creator>
  <cp:lastModifiedBy>유 건희</cp:lastModifiedBy>
  <cp:revision>17</cp:revision>
  <dcterms:created xsi:type="dcterms:W3CDTF">2021-01-25T06:17:01Z</dcterms:created>
  <dcterms:modified xsi:type="dcterms:W3CDTF">2021-01-25T14:50:16Z</dcterms:modified>
</cp:coreProperties>
</file>