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3C16-AD8A-4D55-BF67-3BD6DD34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AB8C6-2045-429C-A1FE-DD14F118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4A15-A232-4882-B547-1150139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CE4B4-E088-423B-AEE4-3099CC1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C8E02-BAF3-44B9-862A-7C66FF7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894B-7F29-4641-B2CD-955E8C77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A98C0-094F-4673-AAF7-A938107C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32A2-B6F3-4D72-B23C-C659998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0713E-5CD5-4D77-821F-448D45B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B6520-178F-48B4-82B7-A13FD396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2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BE39E-1778-47F5-8639-21AEF18B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6BABA-0251-4A56-8AC4-99FCF73C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B3D79-239B-4FB5-817B-A03533B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FCC1-BC9D-4376-BF77-E3C8E873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D2E27-FF24-4750-BA48-2865B83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8D3BA-E6A0-4A86-AAD0-76A8E6F5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E76E-3425-4538-8E01-94A61FB1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C4776-D005-4FF1-9EEF-34A2F32F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8FACC-A3FF-4A50-87B3-7C949957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7A2DC-2318-48FE-8E12-695F385F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27F8-3590-4F3A-93E2-6142B966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51558-CAA6-47BC-BB3E-245066CC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CD1CC-BD21-4581-85AB-CE0D04E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A2F96-ACAD-47E9-897A-51A46385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2DD28-DFBB-4AD8-9865-215A99D5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4ABC-D728-4325-848A-E2E5A1DB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5800C-F3AD-4B06-8196-8141FA5EA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7354D-C1B5-4CAE-B8FF-AD44847D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BFC50-3A46-49B1-BDF3-240154F2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4E0AF-8DBB-4887-85AF-8A659A6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9B11C-0BE1-4A69-B19F-497A5E64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2EFE9-56F4-4305-9FFC-11A7E4FE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B5C10-8C01-471F-BB0B-E2D4524A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1DBA3-17D8-477B-9657-D88671DF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1E3CB-7B78-4153-946A-E4B0079FA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55D3E-4174-4097-877F-2DF03C1E7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1DDE8-5FE5-42DE-A084-F1E3A84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19FCC0-565B-4B8C-B2C3-0BBDD515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F1C55C-6296-4886-9D3D-0444774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B725-50A4-4FB7-9418-1F8909B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C893C-5ECC-4FBD-BAEF-D1C22811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C4CCD-5ACF-4C09-AF22-C7E7849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DA12B-429B-4EED-969C-21CAC5C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01859-D7AF-413C-A495-455E6739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4B01B-9FFC-4A5E-8239-82764AF4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ADF62-3156-4DF0-9F68-7C4BB162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1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5D12-7EC0-4291-9276-1CB7B89A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3125D-6AF6-415B-A6F2-0E196512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62CD4-8233-4623-BAD8-60C62C58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90B08-94F8-4EE3-9A10-6C54169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B5C60-F48F-4FC0-81C8-0D78492B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F9747-2392-45CF-B619-5F7D39C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0A0C-5DF4-4B57-9638-8B2A1335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A8D950-08E4-44C0-9D9C-7DE79012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A02FAE-2624-41A1-B75B-E90BC100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46FA8-E619-42FB-B04B-10037C67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A5407-3005-4E6B-869D-1BF4C476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5091-6403-4C8F-AF7C-FF12615F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CA694-1500-4306-AD42-094A1D78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AB0C5-7196-469B-8A68-CADF3D5E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27851-26BA-4E87-B4E9-96885D7DD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CD76-39A2-4CEB-A455-31DD505DA85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4BDF2-2D5A-4942-92B5-9A2574D3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A1D4B-5D83-461A-B3B0-A70F3252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91343-EBB6-40DC-8884-BE382E9F71CD}"/>
              </a:ext>
            </a:extLst>
          </p:cNvPr>
          <p:cNvSpPr txBox="1"/>
          <p:nvPr/>
        </p:nvSpPr>
        <p:spPr>
          <a:xfrm>
            <a:off x="487017" y="437322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물 행성 컨셉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26974-8699-4FA5-A9E6-240E8EA5B5BE}"/>
              </a:ext>
            </a:extLst>
          </p:cNvPr>
          <p:cNvSpPr txBox="1"/>
          <p:nvPr/>
        </p:nvSpPr>
        <p:spPr>
          <a:xfrm>
            <a:off x="2232046" y="1683027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746C-F4F9-4F54-9CAF-F0ECDE9EBAB5}"/>
              </a:ext>
            </a:extLst>
          </p:cNvPr>
          <p:cNvSpPr txBox="1"/>
          <p:nvPr/>
        </p:nvSpPr>
        <p:spPr>
          <a:xfrm>
            <a:off x="2840546" y="2144692"/>
            <a:ext cx="700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쪽 면에 채워진 물을 마개를 빼내 다른 장소로 물을 빼내는 형식의 퍼즐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942DC-2546-4527-8523-C6F35C54DB68}"/>
              </a:ext>
            </a:extLst>
          </p:cNvPr>
          <p:cNvSpPr txBox="1"/>
          <p:nvPr/>
        </p:nvSpPr>
        <p:spPr>
          <a:xfrm>
            <a:off x="2232046" y="271407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부력 오브젝트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D1B49-0AA5-4EC8-B6E3-354449C326A8}"/>
              </a:ext>
            </a:extLst>
          </p:cNvPr>
          <p:cNvSpPr txBox="1"/>
          <p:nvPr/>
        </p:nvSpPr>
        <p:spPr>
          <a:xfrm>
            <a:off x="2840546" y="3267287"/>
            <a:ext cx="7544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 빼기를 통해 떠오른 오브젝트를 끌어 징검다리를 생성하여 건널 수 있는 형태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FCC87-7B95-4744-ACE9-8DFA2AA950BF}"/>
              </a:ext>
            </a:extLst>
          </p:cNvPr>
          <p:cNvSpPr txBox="1"/>
          <p:nvPr/>
        </p:nvSpPr>
        <p:spPr>
          <a:xfrm>
            <a:off x="2232046" y="38366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C9485-CABA-4EAF-AB36-C3BE071AA370}"/>
              </a:ext>
            </a:extLst>
          </p:cNvPr>
          <p:cNvSpPr txBox="1"/>
          <p:nvPr/>
        </p:nvSpPr>
        <p:spPr>
          <a:xfrm>
            <a:off x="2840546" y="4389882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구간이 물로 전부 채워지거나 산소 게이지가 다 닳기 전에 빠져 나가는 공간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A488D-0F35-40D5-B997-1C8154FEE1E9}"/>
              </a:ext>
            </a:extLst>
          </p:cNvPr>
          <p:cNvSpPr txBox="1"/>
          <p:nvPr/>
        </p:nvSpPr>
        <p:spPr>
          <a:xfrm>
            <a:off x="2232046" y="508237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오염된 물 길</a:t>
            </a:r>
            <a:r>
              <a:rPr lang="en-US" altLang="ko-KR" sz="2400" b="1" dirty="0"/>
              <a:t>	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EC789-FCDC-49B5-8697-0518C177CEA9}"/>
              </a:ext>
            </a:extLst>
          </p:cNvPr>
          <p:cNvSpPr txBox="1"/>
          <p:nvPr/>
        </p:nvSpPr>
        <p:spPr>
          <a:xfrm>
            <a:off x="2840546" y="563558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물이 전체가 오염되어 </a:t>
            </a:r>
            <a:r>
              <a:rPr lang="ko-KR" altLang="en-US" sz="1600" b="1"/>
              <a:t>빠지면 죽는 물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029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8B945-0899-4323-A8D7-2EFE4A0E1454}"/>
              </a:ext>
            </a:extLst>
          </p:cNvPr>
          <p:cNvSpPr txBox="1"/>
          <p:nvPr/>
        </p:nvSpPr>
        <p:spPr>
          <a:xfrm>
            <a:off x="2232046" y="495926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벌레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8265F-37F3-42CA-B8D3-D6ED8718AA9A}"/>
              </a:ext>
            </a:extLst>
          </p:cNvPr>
          <p:cNvSpPr txBox="1"/>
          <p:nvPr/>
        </p:nvSpPr>
        <p:spPr>
          <a:xfrm>
            <a:off x="2840546" y="5512477"/>
            <a:ext cx="4919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물에서 튀어 나오는 몬스터</a:t>
            </a:r>
            <a:r>
              <a:rPr lang="en-US" altLang="ko-KR" sz="1600" b="1" dirty="0"/>
              <a:t>,  </a:t>
            </a:r>
            <a:r>
              <a:rPr lang="ko-KR" altLang="en-US" sz="1600" b="1" dirty="0"/>
              <a:t>물 폭탄을 날리기도 함</a:t>
            </a:r>
          </a:p>
        </p:txBody>
      </p:sp>
    </p:spTree>
    <p:extLst>
      <p:ext uri="{BB962C8B-B14F-4D97-AF65-F5344CB8AC3E}">
        <p14:creationId xmlns:p14="http://schemas.microsoft.com/office/powerpoint/2010/main" val="8382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DDCD5EF-2970-41F3-9134-7FCAC25392C0}"/>
              </a:ext>
            </a:extLst>
          </p:cNvPr>
          <p:cNvSpPr/>
          <p:nvPr/>
        </p:nvSpPr>
        <p:spPr>
          <a:xfrm>
            <a:off x="4825415" y="4565061"/>
            <a:ext cx="717867" cy="6512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방해 오브젝트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2201176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204728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00DC-43E4-4FEE-AFDD-52B2EFF9A481}"/>
              </a:ext>
            </a:extLst>
          </p:cNvPr>
          <p:cNvSpPr txBox="1"/>
          <p:nvPr/>
        </p:nvSpPr>
        <p:spPr>
          <a:xfrm>
            <a:off x="6356748" y="121636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 빼기를 이용한 난이도 하의 스테이지 하나 제작하기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F579E8-67E4-4787-9A58-2ECB21206AD0}"/>
              </a:ext>
            </a:extLst>
          </p:cNvPr>
          <p:cNvSpPr/>
          <p:nvPr/>
        </p:nvSpPr>
        <p:spPr>
          <a:xfrm>
            <a:off x="2834288" y="2763023"/>
            <a:ext cx="259529" cy="369735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EFDE85-F4C0-4040-A513-1B9CDBE870EB}"/>
              </a:ext>
            </a:extLst>
          </p:cNvPr>
          <p:cNvSpPr/>
          <p:nvPr/>
        </p:nvSpPr>
        <p:spPr>
          <a:xfrm>
            <a:off x="3093817" y="6214622"/>
            <a:ext cx="1617330" cy="245752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F8309A-3392-4C84-A359-A7C98DE0EA40}"/>
              </a:ext>
            </a:extLst>
          </p:cNvPr>
          <p:cNvSpPr/>
          <p:nvPr/>
        </p:nvSpPr>
        <p:spPr>
          <a:xfrm>
            <a:off x="4451618" y="3647606"/>
            <a:ext cx="259529" cy="28127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C25C83-0686-44CB-9563-8838E7383B39}"/>
              </a:ext>
            </a:extLst>
          </p:cNvPr>
          <p:cNvSpPr/>
          <p:nvPr/>
        </p:nvSpPr>
        <p:spPr>
          <a:xfrm>
            <a:off x="3093817" y="5419971"/>
            <a:ext cx="909419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F701D6-D6AD-4D3F-883F-650759C8AA75}"/>
              </a:ext>
            </a:extLst>
          </p:cNvPr>
          <p:cNvSpPr/>
          <p:nvPr/>
        </p:nvSpPr>
        <p:spPr>
          <a:xfrm>
            <a:off x="4003236" y="4684062"/>
            <a:ext cx="448382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27B43C0-EB43-4DBB-B0CF-B57D47BC1AC4}"/>
              </a:ext>
            </a:extLst>
          </p:cNvPr>
          <p:cNvSpPr/>
          <p:nvPr/>
        </p:nvSpPr>
        <p:spPr>
          <a:xfrm>
            <a:off x="3093817" y="3939219"/>
            <a:ext cx="714519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E73CF5F-F43B-48B1-9B51-17690F61041C}"/>
              </a:ext>
            </a:extLst>
          </p:cNvPr>
          <p:cNvSpPr/>
          <p:nvPr/>
        </p:nvSpPr>
        <p:spPr>
          <a:xfrm>
            <a:off x="4262765" y="3429000"/>
            <a:ext cx="448382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87CA2-46DE-436D-A93F-042E5CC2B569}"/>
              </a:ext>
            </a:extLst>
          </p:cNvPr>
          <p:cNvSpPr/>
          <p:nvPr/>
        </p:nvSpPr>
        <p:spPr>
          <a:xfrm>
            <a:off x="3093817" y="2763023"/>
            <a:ext cx="448382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F057C1C-9478-4090-806A-763D5FFBB393}"/>
              </a:ext>
            </a:extLst>
          </p:cNvPr>
          <p:cNvSpPr/>
          <p:nvPr/>
        </p:nvSpPr>
        <p:spPr>
          <a:xfrm>
            <a:off x="4711147" y="5525818"/>
            <a:ext cx="2224174" cy="30777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EF282C-2ADC-4E00-8680-CEB06687A586}"/>
              </a:ext>
            </a:extLst>
          </p:cNvPr>
          <p:cNvSpPr/>
          <p:nvPr/>
        </p:nvSpPr>
        <p:spPr>
          <a:xfrm>
            <a:off x="6935321" y="3647606"/>
            <a:ext cx="259529" cy="220200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BD1F8BD-13D9-473C-8522-4E8621E957BB}"/>
              </a:ext>
            </a:extLst>
          </p:cNvPr>
          <p:cNvSpPr/>
          <p:nvPr/>
        </p:nvSpPr>
        <p:spPr>
          <a:xfrm>
            <a:off x="6483615" y="3429000"/>
            <a:ext cx="3521775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EAD5E6-C683-4FC8-918B-DEB81A674BB2}"/>
              </a:ext>
            </a:extLst>
          </p:cNvPr>
          <p:cNvSpPr/>
          <p:nvPr/>
        </p:nvSpPr>
        <p:spPr>
          <a:xfrm>
            <a:off x="6930377" y="1348194"/>
            <a:ext cx="264474" cy="2080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CFDCDD6-CC13-42C0-96ED-33EA65B5503D}"/>
              </a:ext>
            </a:extLst>
          </p:cNvPr>
          <p:cNvSpPr/>
          <p:nvPr/>
        </p:nvSpPr>
        <p:spPr>
          <a:xfrm>
            <a:off x="8633209" y="1561816"/>
            <a:ext cx="921608" cy="1855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1C6B3F-038F-4A64-A819-70B89E37EF54}"/>
              </a:ext>
            </a:extLst>
          </p:cNvPr>
          <p:cNvSpPr/>
          <p:nvPr/>
        </p:nvSpPr>
        <p:spPr>
          <a:xfrm>
            <a:off x="7194850" y="1573767"/>
            <a:ext cx="1438359" cy="18432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E828720-EBDE-4189-B115-1D8E59CA7F21}"/>
              </a:ext>
            </a:extLst>
          </p:cNvPr>
          <p:cNvSpPr/>
          <p:nvPr/>
        </p:nvSpPr>
        <p:spPr>
          <a:xfrm>
            <a:off x="4715020" y="5419971"/>
            <a:ext cx="2220301" cy="8983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E4C3B27-C369-40CE-B7D8-596C33E11071}"/>
              </a:ext>
            </a:extLst>
          </p:cNvPr>
          <p:cNvSpPr/>
          <p:nvPr/>
        </p:nvSpPr>
        <p:spPr>
          <a:xfrm>
            <a:off x="5467616" y="5233314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3AEFB48-2D7C-41B4-966F-0DED3E68166A}"/>
              </a:ext>
            </a:extLst>
          </p:cNvPr>
          <p:cNvSpPr/>
          <p:nvPr/>
        </p:nvSpPr>
        <p:spPr>
          <a:xfrm>
            <a:off x="6103186" y="3767933"/>
            <a:ext cx="776398" cy="6602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CD853B-4A1A-4C2A-BC7B-5065F9F4DFE2}"/>
              </a:ext>
            </a:extLst>
          </p:cNvPr>
          <p:cNvSpPr/>
          <p:nvPr/>
        </p:nvSpPr>
        <p:spPr>
          <a:xfrm>
            <a:off x="4164220" y="4378090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B0045E-C33B-4FF6-AC23-78C6FF82A1EE}"/>
              </a:ext>
            </a:extLst>
          </p:cNvPr>
          <p:cNvSpPr/>
          <p:nvPr/>
        </p:nvSpPr>
        <p:spPr>
          <a:xfrm>
            <a:off x="6052393" y="2553842"/>
            <a:ext cx="877983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C9224E-B79D-4B97-9F60-1009F7B78A4C}"/>
              </a:ext>
            </a:extLst>
          </p:cNvPr>
          <p:cNvSpPr/>
          <p:nvPr/>
        </p:nvSpPr>
        <p:spPr>
          <a:xfrm>
            <a:off x="4721610" y="2105239"/>
            <a:ext cx="877983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B1F7FBD-B70E-49E1-BF4D-C4467DA2CC1B}"/>
              </a:ext>
            </a:extLst>
          </p:cNvPr>
          <p:cNvSpPr/>
          <p:nvPr/>
        </p:nvSpPr>
        <p:spPr>
          <a:xfrm>
            <a:off x="6055453" y="1633932"/>
            <a:ext cx="877983" cy="218606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71841AF-E753-42EB-9745-E2C5FB27342D}"/>
              </a:ext>
            </a:extLst>
          </p:cNvPr>
          <p:cNvSpPr/>
          <p:nvPr/>
        </p:nvSpPr>
        <p:spPr>
          <a:xfrm>
            <a:off x="4610813" y="2961669"/>
            <a:ext cx="429203" cy="429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50D8C8E-FB6B-4B0D-A2F2-8548F6A383DA}"/>
              </a:ext>
            </a:extLst>
          </p:cNvPr>
          <p:cNvSpPr/>
          <p:nvPr/>
        </p:nvSpPr>
        <p:spPr>
          <a:xfrm>
            <a:off x="5215137" y="965540"/>
            <a:ext cx="429203" cy="429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A0DCD5E-90FE-44B9-B021-B5403CFC307C}"/>
              </a:ext>
            </a:extLst>
          </p:cNvPr>
          <p:cNvSpPr/>
          <p:nvPr/>
        </p:nvSpPr>
        <p:spPr>
          <a:xfrm>
            <a:off x="463243" y="1692047"/>
            <a:ext cx="259529" cy="25953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BCC5E0-C5F5-4AB2-8A1B-BC6D1C8CA20A}"/>
              </a:ext>
            </a:extLst>
          </p:cNvPr>
          <p:cNvSpPr txBox="1"/>
          <p:nvPr/>
        </p:nvSpPr>
        <p:spPr>
          <a:xfrm>
            <a:off x="935495" y="1698649"/>
            <a:ext cx="1296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Start  /  Clear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29C464A-E58A-48EA-BBC1-1D0CCD7FA1E5}"/>
              </a:ext>
            </a:extLst>
          </p:cNvPr>
          <p:cNvSpPr/>
          <p:nvPr/>
        </p:nvSpPr>
        <p:spPr>
          <a:xfrm>
            <a:off x="9646276" y="3156059"/>
            <a:ext cx="259529" cy="25953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51D4B8-5A79-4E2B-B3F2-01499604D94F}"/>
              </a:ext>
            </a:extLst>
          </p:cNvPr>
          <p:cNvSpPr/>
          <p:nvPr/>
        </p:nvSpPr>
        <p:spPr>
          <a:xfrm>
            <a:off x="3252892" y="5955092"/>
            <a:ext cx="259529" cy="25953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이동통로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1814483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166059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FE65A2-4326-4437-802E-95C6B02C1EFB}"/>
              </a:ext>
            </a:extLst>
          </p:cNvPr>
          <p:cNvSpPr/>
          <p:nvPr/>
        </p:nvSpPr>
        <p:spPr>
          <a:xfrm>
            <a:off x="16405" y="4950084"/>
            <a:ext cx="1882392" cy="1443499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ED6FB4-7A26-456E-95D4-D187BACE630D}"/>
              </a:ext>
            </a:extLst>
          </p:cNvPr>
          <p:cNvSpPr/>
          <p:nvPr/>
        </p:nvSpPr>
        <p:spPr>
          <a:xfrm>
            <a:off x="16405" y="5372067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5AF3F-AC22-4754-867C-786F8C36DE1D}"/>
              </a:ext>
            </a:extLst>
          </p:cNvPr>
          <p:cNvSpPr/>
          <p:nvPr/>
        </p:nvSpPr>
        <p:spPr>
          <a:xfrm>
            <a:off x="1281696" y="5800208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2CA6B4-891E-420C-A192-26E6CAD931D0}"/>
              </a:ext>
            </a:extLst>
          </p:cNvPr>
          <p:cNvSpPr/>
          <p:nvPr/>
        </p:nvSpPr>
        <p:spPr>
          <a:xfrm>
            <a:off x="1281695" y="3802444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9BF1F2-3945-4CFF-B0C8-DA3452F6A001}"/>
              </a:ext>
            </a:extLst>
          </p:cNvPr>
          <p:cNvSpPr/>
          <p:nvPr/>
        </p:nvSpPr>
        <p:spPr>
          <a:xfrm>
            <a:off x="16404" y="3052564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5430E4-A6A3-4390-873C-4FC8F9CA842C}"/>
              </a:ext>
            </a:extLst>
          </p:cNvPr>
          <p:cNvSpPr/>
          <p:nvPr/>
        </p:nvSpPr>
        <p:spPr>
          <a:xfrm>
            <a:off x="0" y="4449942"/>
            <a:ext cx="617101" cy="19878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00DC-43E4-4FEE-AFDD-52B2EFF9A481}"/>
              </a:ext>
            </a:extLst>
          </p:cNvPr>
          <p:cNvSpPr txBox="1"/>
          <p:nvPr/>
        </p:nvSpPr>
        <p:spPr>
          <a:xfrm>
            <a:off x="5904355" y="92395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 빼기를 이용한 난이도 하심화의 스테이지 하나 제작하기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72831A9-1D49-49F6-A779-FE328989E3AB}"/>
              </a:ext>
            </a:extLst>
          </p:cNvPr>
          <p:cNvSpPr/>
          <p:nvPr/>
        </p:nvSpPr>
        <p:spPr>
          <a:xfrm>
            <a:off x="1898796" y="2641387"/>
            <a:ext cx="9467224" cy="3752196"/>
          </a:xfrm>
          <a:custGeom>
            <a:avLst/>
            <a:gdLst>
              <a:gd name="connsiteX0" fmla="*/ 0 w 9467224"/>
              <a:gd name="connsiteY0" fmla="*/ 0 h 3752196"/>
              <a:gd name="connsiteX1" fmla="*/ 1882392 w 9467224"/>
              <a:gd name="connsiteY1" fmla="*/ 0 h 3752196"/>
              <a:gd name="connsiteX2" fmla="*/ 1882392 w 9467224"/>
              <a:gd name="connsiteY2" fmla="*/ 2007338 h 3752196"/>
              <a:gd name="connsiteX3" fmla="*/ 3764784 w 9467224"/>
              <a:gd name="connsiteY3" fmla="*/ 2007338 h 3752196"/>
              <a:gd name="connsiteX4" fmla="*/ 3764784 w 9467224"/>
              <a:gd name="connsiteY4" fmla="*/ 2513710 h 3752196"/>
              <a:gd name="connsiteX5" fmla="*/ 7584832 w 9467224"/>
              <a:gd name="connsiteY5" fmla="*/ 2513710 h 3752196"/>
              <a:gd name="connsiteX6" fmla="*/ 7584832 w 9467224"/>
              <a:gd name="connsiteY6" fmla="*/ 1456916 h 3752196"/>
              <a:gd name="connsiteX7" fmla="*/ 9467224 w 9467224"/>
              <a:gd name="connsiteY7" fmla="*/ 1456916 h 3752196"/>
              <a:gd name="connsiteX8" fmla="*/ 9467224 w 9467224"/>
              <a:gd name="connsiteY8" fmla="*/ 3752196 h 3752196"/>
              <a:gd name="connsiteX9" fmla="*/ 7584832 w 9467224"/>
              <a:gd name="connsiteY9" fmla="*/ 3752196 h 3752196"/>
              <a:gd name="connsiteX10" fmla="*/ 7584832 w 9467224"/>
              <a:gd name="connsiteY10" fmla="*/ 3752194 h 3752196"/>
              <a:gd name="connsiteX11" fmla="*/ 3764784 w 9467224"/>
              <a:gd name="connsiteY11" fmla="*/ 3752194 h 3752196"/>
              <a:gd name="connsiteX12" fmla="*/ 3764784 w 9467224"/>
              <a:gd name="connsiteY12" fmla="*/ 3752195 h 3752196"/>
              <a:gd name="connsiteX13" fmla="*/ 1882392 w 9467224"/>
              <a:gd name="connsiteY13" fmla="*/ 3752195 h 3752196"/>
              <a:gd name="connsiteX14" fmla="*/ 1882392 w 9467224"/>
              <a:gd name="connsiteY14" fmla="*/ 2295280 h 3752196"/>
              <a:gd name="connsiteX15" fmla="*/ 0 w 9467224"/>
              <a:gd name="connsiteY15" fmla="*/ 2295280 h 375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67224" h="3752196">
                <a:moveTo>
                  <a:pt x="0" y="0"/>
                </a:moveTo>
                <a:lnTo>
                  <a:pt x="1882392" y="0"/>
                </a:lnTo>
                <a:lnTo>
                  <a:pt x="1882392" y="2007338"/>
                </a:lnTo>
                <a:lnTo>
                  <a:pt x="3764784" y="2007338"/>
                </a:lnTo>
                <a:lnTo>
                  <a:pt x="3764784" y="2513710"/>
                </a:lnTo>
                <a:lnTo>
                  <a:pt x="7584832" y="2513710"/>
                </a:lnTo>
                <a:lnTo>
                  <a:pt x="7584832" y="1456916"/>
                </a:lnTo>
                <a:lnTo>
                  <a:pt x="9467224" y="1456916"/>
                </a:lnTo>
                <a:lnTo>
                  <a:pt x="9467224" y="3752196"/>
                </a:lnTo>
                <a:lnTo>
                  <a:pt x="7584832" y="3752196"/>
                </a:lnTo>
                <a:lnTo>
                  <a:pt x="7584832" y="3752194"/>
                </a:lnTo>
                <a:lnTo>
                  <a:pt x="3764784" y="3752194"/>
                </a:lnTo>
                <a:lnTo>
                  <a:pt x="3764784" y="3752195"/>
                </a:lnTo>
                <a:lnTo>
                  <a:pt x="1882392" y="3752195"/>
                </a:lnTo>
                <a:lnTo>
                  <a:pt x="1882392" y="2295280"/>
                </a:lnTo>
                <a:lnTo>
                  <a:pt x="0" y="229528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CF58A5-0690-4897-AFA8-46295A8CB9A8}"/>
              </a:ext>
            </a:extLst>
          </p:cNvPr>
          <p:cNvSpPr/>
          <p:nvPr/>
        </p:nvSpPr>
        <p:spPr>
          <a:xfrm>
            <a:off x="1767175" y="4229501"/>
            <a:ext cx="263244" cy="720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96AECD-B762-4084-B6B0-867379851070}"/>
              </a:ext>
            </a:extLst>
          </p:cNvPr>
          <p:cNvSpPr/>
          <p:nvPr/>
        </p:nvSpPr>
        <p:spPr>
          <a:xfrm>
            <a:off x="9868415" y="2935312"/>
            <a:ext cx="1335610" cy="23450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2AADA7-AF29-4496-A166-76E37D7A2EFD}"/>
              </a:ext>
            </a:extLst>
          </p:cNvPr>
          <p:cNvSpPr/>
          <p:nvPr/>
        </p:nvSpPr>
        <p:spPr>
          <a:xfrm>
            <a:off x="8952752" y="4648725"/>
            <a:ext cx="522554" cy="4932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3F4397-BCB9-417E-84D2-2A0615E5711C}"/>
              </a:ext>
            </a:extLst>
          </p:cNvPr>
          <p:cNvSpPr/>
          <p:nvPr/>
        </p:nvSpPr>
        <p:spPr>
          <a:xfrm>
            <a:off x="6632408" y="3943082"/>
            <a:ext cx="1335610" cy="23450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26C637-018D-40BE-AA32-82145EB20B85}"/>
              </a:ext>
            </a:extLst>
          </p:cNvPr>
          <p:cNvSpPr/>
          <p:nvPr/>
        </p:nvSpPr>
        <p:spPr>
          <a:xfrm>
            <a:off x="10823538" y="5800208"/>
            <a:ext cx="467862" cy="4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72E259-8682-4C8E-B03D-3CC648416D00}"/>
              </a:ext>
            </a:extLst>
          </p:cNvPr>
          <p:cNvSpPr/>
          <p:nvPr/>
        </p:nvSpPr>
        <p:spPr>
          <a:xfrm>
            <a:off x="11369572" y="1968372"/>
            <a:ext cx="359185" cy="2132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967201FE-7CC2-4837-9334-D2E84D2BD195}"/>
              </a:ext>
            </a:extLst>
          </p:cNvPr>
          <p:cNvSpPr/>
          <p:nvPr/>
        </p:nvSpPr>
        <p:spPr>
          <a:xfrm>
            <a:off x="11366019" y="1961589"/>
            <a:ext cx="1811571" cy="4431993"/>
          </a:xfrm>
          <a:custGeom>
            <a:avLst/>
            <a:gdLst>
              <a:gd name="connsiteX0" fmla="*/ 362738 w 1811571"/>
              <a:gd name="connsiteY0" fmla="*/ 0 h 4431993"/>
              <a:gd name="connsiteX1" fmla="*/ 1811571 w 1811571"/>
              <a:gd name="connsiteY1" fmla="*/ 0 h 4431993"/>
              <a:gd name="connsiteX2" fmla="*/ 1811571 w 1811571"/>
              <a:gd name="connsiteY2" fmla="*/ 2309083 h 4431993"/>
              <a:gd name="connsiteX3" fmla="*/ 1448833 w 1811571"/>
              <a:gd name="connsiteY3" fmla="*/ 2309083 h 4431993"/>
              <a:gd name="connsiteX4" fmla="*/ 1448833 w 1811571"/>
              <a:gd name="connsiteY4" fmla="*/ 4431993 h 4431993"/>
              <a:gd name="connsiteX5" fmla="*/ 0 w 1811571"/>
              <a:gd name="connsiteY5" fmla="*/ 4431993 h 4431993"/>
              <a:gd name="connsiteX6" fmla="*/ 0 w 1811571"/>
              <a:gd name="connsiteY6" fmla="*/ 2122910 h 4431993"/>
              <a:gd name="connsiteX7" fmla="*/ 362738 w 1811571"/>
              <a:gd name="connsiteY7" fmla="*/ 2122910 h 443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1571" h="4431993">
                <a:moveTo>
                  <a:pt x="362738" y="0"/>
                </a:moveTo>
                <a:lnTo>
                  <a:pt x="1811571" y="0"/>
                </a:lnTo>
                <a:lnTo>
                  <a:pt x="1811571" y="2309083"/>
                </a:lnTo>
                <a:lnTo>
                  <a:pt x="1448833" y="2309083"/>
                </a:lnTo>
                <a:lnTo>
                  <a:pt x="1448833" y="4431993"/>
                </a:lnTo>
                <a:lnTo>
                  <a:pt x="0" y="4431993"/>
                </a:lnTo>
                <a:lnTo>
                  <a:pt x="0" y="2122910"/>
                </a:lnTo>
                <a:lnTo>
                  <a:pt x="362738" y="212291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2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6B5B72-B834-494B-BCDA-0D25213B86D9}"/>
              </a:ext>
            </a:extLst>
          </p:cNvPr>
          <p:cNvSpPr/>
          <p:nvPr/>
        </p:nvSpPr>
        <p:spPr>
          <a:xfrm>
            <a:off x="234950" y="2894895"/>
            <a:ext cx="11722100" cy="2999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6A9D7C-FD84-48E7-BAC1-9F0EB20B763B}"/>
              </a:ext>
            </a:extLst>
          </p:cNvPr>
          <p:cNvSpPr/>
          <p:nvPr/>
        </p:nvSpPr>
        <p:spPr>
          <a:xfrm>
            <a:off x="583996" y="5629082"/>
            <a:ext cx="1061884" cy="457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86997-23E7-4181-ABEC-A237E0CD0B39}"/>
              </a:ext>
            </a:extLst>
          </p:cNvPr>
          <p:cNvSpPr/>
          <p:nvPr/>
        </p:nvSpPr>
        <p:spPr>
          <a:xfrm>
            <a:off x="1645879" y="4329995"/>
            <a:ext cx="2147119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C38F84-C868-46E3-A5E6-6F2FD0C4004E}"/>
              </a:ext>
            </a:extLst>
          </p:cNvPr>
          <p:cNvSpPr/>
          <p:nvPr/>
        </p:nvSpPr>
        <p:spPr>
          <a:xfrm>
            <a:off x="636252" y="5373678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이동통로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1814483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166059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0E5999-1580-46EF-BE31-464F0008E2A0}"/>
              </a:ext>
            </a:extLst>
          </p:cNvPr>
          <p:cNvSpPr/>
          <p:nvPr/>
        </p:nvSpPr>
        <p:spPr>
          <a:xfrm>
            <a:off x="3792589" y="4329995"/>
            <a:ext cx="2147118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3E744025-8478-4A0C-8D40-66504B54F301}"/>
              </a:ext>
            </a:extLst>
          </p:cNvPr>
          <p:cNvSpPr/>
          <p:nvPr/>
        </p:nvSpPr>
        <p:spPr>
          <a:xfrm>
            <a:off x="583996" y="3390195"/>
            <a:ext cx="5355712" cy="2284606"/>
          </a:xfrm>
          <a:custGeom>
            <a:avLst/>
            <a:gdLst>
              <a:gd name="connsiteX0" fmla="*/ 0 w 5355712"/>
              <a:gd name="connsiteY0" fmla="*/ 0 h 2284606"/>
              <a:gd name="connsiteX1" fmla="*/ 1061882 w 5355712"/>
              <a:gd name="connsiteY1" fmla="*/ 0 h 2284606"/>
              <a:gd name="connsiteX2" fmla="*/ 5355712 w 5355712"/>
              <a:gd name="connsiteY2" fmla="*/ 0 h 2284606"/>
              <a:gd name="connsiteX3" fmla="*/ 5355712 w 5355712"/>
              <a:gd name="connsiteY3" fmla="*/ 939800 h 2284606"/>
              <a:gd name="connsiteX4" fmla="*/ 1061882 w 5355712"/>
              <a:gd name="connsiteY4" fmla="*/ 939800 h 2284606"/>
              <a:gd name="connsiteX5" fmla="*/ 1061882 w 5355712"/>
              <a:gd name="connsiteY5" fmla="*/ 2284606 h 2284606"/>
              <a:gd name="connsiteX6" fmla="*/ 0 w 5355712"/>
              <a:gd name="connsiteY6" fmla="*/ 2284606 h 2284606"/>
              <a:gd name="connsiteX7" fmla="*/ 0 w 5355712"/>
              <a:gd name="connsiteY7" fmla="*/ 939800 h 228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5712" h="2284606">
                <a:moveTo>
                  <a:pt x="0" y="0"/>
                </a:moveTo>
                <a:lnTo>
                  <a:pt x="1061882" y="0"/>
                </a:lnTo>
                <a:lnTo>
                  <a:pt x="5355712" y="0"/>
                </a:lnTo>
                <a:lnTo>
                  <a:pt x="5355712" y="939800"/>
                </a:lnTo>
                <a:lnTo>
                  <a:pt x="1061882" y="939800"/>
                </a:lnTo>
                <a:lnTo>
                  <a:pt x="1061882" y="2284606"/>
                </a:lnTo>
                <a:lnTo>
                  <a:pt x="0" y="2284606"/>
                </a:lnTo>
                <a:lnTo>
                  <a:pt x="0" y="939800"/>
                </a:lnTo>
                <a:close/>
              </a:path>
            </a:pathLst>
          </a:cu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87DA89-B96B-4770-9D52-10D0ABBED114}"/>
              </a:ext>
            </a:extLst>
          </p:cNvPr>
          <p:cNvSpPr/>
          <p:nvPr/>
        </p:nvSpPr>
        <p:spPr>
          <a:xfrm>
            <a:off x="5939707" y="5168200"/>
            <a:ext cx="5845893" cy="506602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B57E23-23AB-4BD4-B1A6-4B9BC5EE4FF5}"/>
              </a:ext>
            </a:extLst>
          </p:cNvPr>
          <p:cNvSpPr/>
          <p:nvPr/>
        </p:nvSpPr>
        <p:spPr>
          <a:xfrm>
            <a:off x="3904943" y="5349665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89F1-A772-456F-BBAB-3DC7FF92AFFA}"/>
              </a:ext>
            </a:extLst>
          </p:cNvPr>
          <p:cNvSpPr/>
          <p:nvPr/>
        </p:nvSpPr>
        <p:spPr>
          <a:xfrm>
            <a:off x="5939705" y="5168200"/>
            <a:ext cx="259529" cy="506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1E14CBD-9211-40FA-9471-76DB94546245}"/>
              </a:ext>
            </a:extLst>
          </p:cNvPr>
          <p:cNvCxnSpPr>
            <a:cxnSpLocks/>
          </p:cNvCxnSpPr>
          <p:nvPr/>
        </p:nvCxnSpPr>
        <p:spPr>
          <a:xfrm flipV="1">
            <a:off x="869950" y="3803029"/>
            <a:ext cx="3034993" cy="1365171"/>
          </a:xfrm>
          <a:prstGeom prst="bentConnector3">
            <a:avLst>
              <a:gd name="adj1" fmla="val -21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CFC77E3-5FB4-4AD8-8088-13EE372F9596}"/>
              </a:ext>
            </a:extLst>
          </p:cNvPr>
          <p:cNvCxnSpPr>
            <a:cxnSpLocks/>
          </p:cNvCxnSpPr>
          <p:nvPr/>
        </p:nvCxnSpPr>
        <p:spPr>
          <a:xfrm>
            <a:off x="4016888" y="3798411"/>
            <a:ext cx="2491862" cy="1623089"/>
          </a:xfrm>
          <a:prstGeom prst="bentConnector3">
            <a:avLst>
              <a:gd name="adj1" fmla="val 56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FAF3076-4C48-4A87-A96B-C80D9A111599}"/>
              </a:ext>
            </a:extLst>
          </p:cNvPr>
          <p:cNvSpPr/>
          <p:nvPr/>
        </p:nvSpPr>
        <p:spPr>
          <a:xfrm>
            <a:off x="6940468" y="4887573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1CD998-B008-42E8-A595-32922635FD96}"/>
              </a:ext>
            </a:extLst>
          </p:cNvPr>
          <p:cNvSpPr/>
          <p:nvPr/>
        </p:nvSpPr>
        <p:spPr>
          <a:xfrm>
            <a:off x="7731888" y="5409483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3C1F768-AED5-4DB8-9E16-984E99D7F7FF}"/>
              </a:ext>
            </a:extLst>
          </p:cNvPr>
          <p:cNvSpPr/>
          <p:nvPr/>
        </p:nvSpPr>
        <p:spPr>
          <a:xfrm>
            <a:off x="8470390" y="4896298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D76457F4-3D63-4464-A925-3F59828D083D}"/>
              </a:ext>
            </a:extLst>
          </p:cNvPr>
          <p:cNvSpPr/>
          <p:nvPr/>
        </p:nvSpPr>
        <p:spPr>
          <a:xfrm>
            <a:off x="9533949" y="5418208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9809E8-AC37-4BC7-831F-2DA0350C3992}"/>
              </a:ext>
            </a:extLst>
          </p:cNvPr>
          <p:cNvSpPr/>
          <p:nvPr/>
        </p:nvSpPr>
        <p:spPr>
          <a:xfrm>
            <a:off x="10537259" y="5035130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C3A6BD-B963-4F8C-B378-212725F8DC78}"/>
              </a:ext>
            </a:extLst>
          </p:cNvPr>
          <p:cNvSpPr/>
          <p:nvPr/>
        </p:nvSpPr>
        <p:spPr>
          <a:xfrm>
            <a:off x="11265031" y="5567026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6B6CEA-A7EF-4437-8A0A-C550F3D34CD6}"/>
              </a:ext>
            </a:extLst>
          </p:cNvPr>
          <p:cNvSpPr/>
          <p:nvPr/>
        </p:nvSpPr>
        <p:spPr>
          <a:xfrm>
            <a:off x="1650887" y="5295225"/>
            <a:ext cx="80042" cy="362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9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6B5990-75AF-4CAB-B7FC-C03006D5B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21250" r="57344" b="30833"/>
          <a:stretch/>
        </p:blipFill>
        <p:spPr>
          <a:xfrm>
            <a:off x="742950" y="828674"/>
            <a:ext cx="7258050" cy="48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6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2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107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나연</cp:lastModifiedBy>
  <cp:revision>33</cp:revision>
  <dcterms:created xsi:type="dcterms:W3CDTF">2021-01-23T01:26:34Z</dcterms:created>
  <dcterms:modified xsi:type="dcterms:W3CDTF">2021-01-26T14:04:50Z</dcterms:modified>
</cp:coreProperties>
</file>