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59CDCE4-6636-4143-8427-F431B0628A0F}"/>
              </a:ext>
            </a:extLst>
          </p:cNvPr>
          <p:cNvSpPr/>
          <p:nvPr/>
        </p:nvSpPr>
        <p:spPr>
          <a:xfrm rot="5400000">
            <a:off x="4253229" y="1133687"/>
            <a:ext cx="445786" cy="86388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44" y="5082004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도킹 할 수 있는 벽 개수 감소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로프에 닿으면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초 뒤 벽이 사라짐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82023" y="5669612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403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35807" y="2373008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CF21DF-BDF2-430E-827A-C38162207D8F}"/>
              </a:ext>
            </a:extLst>
          </p:cNvPr>
          <p:cNvSpPr/>
          <p:nvPr/>
        </p:nvSpPr>
        <p:spPr>
          <a:xfrm>
            <a:off x="125637" y="556220"/>
            <a:ext cx="363890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582949" y="482087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순서대로 위치에 맞게</a:t>
            </a:r>
            <a:endParaRPr lang="en-US" altLang="ko-KR" sz="1400" b="1" dirty="0"/>
          </a:p>
          <a:p>
            <a:r>
              <a:rPr lang="ko-KR" altLang="en-US" sz="1400" b="1" dirty="0"/>
              <a:t>오브젝트가 배열되면 성공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61080" y="5066784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>
            <a:off x="2687808" y="539264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해당 상황에서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, 7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, 8</a:t>
            </a:r>
            <a:r>
              <a:rPr lang="ko-KR" altLang="en-US" sz="1400" b="1" dirty="0"/>
              <a:t>번만이 이동할 수 있음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8</a:t>
            </a:r>
            <a:r>
              <a:rPr lang="ko-KR" altLang="en-US" sz="1400" b="1" dirty="0"/>
              <a:t>번을 클릭하면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8</a:t>
            </a:r>
            <a:r>
              <a:rPr lang="ko-KR" altLang="en-US" sz="1400" b="1" dirty="0"/>
              <a:t>번째 순서에 배치되어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574664" y="1131008"/>
            <a:ext cx="235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각 오브젝트는 난수를 통해 랜덤으로 배치된다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197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유 건희</cp:lastModifiedBy>
  <cp:revision>10</cp:revision>
  <dcterms:created xsi:type="dcterms:W3CDTF">2021-01-25T06:17:01Z</dcterms:created>
  <dcterms:modified xsi:type="dcterms:W3CDTF">2021-01-25T07:46:41Z</dcterms:modified>
</cp:coreProperties>
</file>