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CC749F-B20A-4CFF-8CF1-C86A11EF19D1}"/>
              </a:ext>
            </a:extLst>
          </p:cNvPr>
          <p:cNvGrpSpPr/>
          <p:nvPr/>
        </p:nvGrpSpPr>
        <p:grpSpPr>
          <a:xfrm>
            <a:off x="5000994" y="1570747"/>
            <a:ext cx="345385" cy="342890"/>
            <a:chOff x="2583977" y="2018169"/>
            <a:chExt cx="345385" cy="34289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A5D7AC-FA1D-467E-954B-058E55E834F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위쪽 145">
              <a:extLst>
                <a:ext uri="{FF2B5EF4-FFF2-40B4-BE49-F238E27FC236}">
                  <a16:creationId xmlns:a16="http://schemas.microsoft.com/office/drawing/2014/main" id="{CB5E955A-9569-41EA-8DF0-822038702474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4CC947-348B-4654-A8CB-F3C0EFE5BEAA}"/>
              </a:ext>
            </a:extLst>
          </p:cNvPr>
          <p:cNvGrpSpPr/>
          <p:nvPr/>
        </p:nvGrpSpPr>
        <p:grpSpPr>
          <a:xfrm>
            <a:off x="5819889" y="1570747"/>
            <a:ext cx="345385" cy="342890"/>
            <a:chOff x="3402872" y="2018169"/>
            <a:chExt cx="345385" cy="34289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815CB83-1515-4DDB-91E6-351A1DAD6914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화살표: 위쪽 164">
              <a:extLst>
                <a:ext uri="{FF2B5EF4-FFF2-40B4-BE49-F238E27FC236}">
                  <a16:creationId xmlns:a16="http://schemas.microsoft.com/office/drawing/2014/main" id="{7EC1CA8D-0460-4E10-B1BE-6BACE906B548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F86A09A-4195-448E-AD5B-3AFB15FC93A1}"/>
              </a:ext>
            </a:extLst>
          </p:cNvPr>
          <p:cNvGrpSpPr/>
          <p:nvPr/>
        </p:nvGrpSpPr>
        <p:grpSpPr>
          <a:xfrm>
            <a:off x="6594700" y="1570747"/>
            <a:ext cx="345385" cy="342890"/>
            <a:chOff x="4177683" y="2018169"/>
            <a:chExt cx="345385" cy="34289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B3B69B8-4127-4110-8963-2FAA5C8DFF5E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화살표: 위쪽 167">
              <a:extLst>
                <a:ext uri="{FF2B5EF4-FFF2-40B4-BE49-F238E27FC236}">
                  <a16:creationId xmlns:a16="http://schemas.microsoft.com/office/drawing/2014/main" id="{D62A772B-2876-4890-92D0-CEFE708F66D7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479945A-1812-48AE-9698-955B65CC6F2B}"/>
              </a:ext>
            </a:extLst>
          </p:cNvPr>
          <p:cNvGrpSpPr/>
          <p:nvPr/>
        </p:nvGrpSpPr>
        <p:grpSpPr>
          <a:xfrm>
            <a:off x="4246162" y="1570747"/>
            <a:ext cx="345385" cy="342890"/>
            <a:chOff x="1829145" y="2018169"/>
            <a:chExt cx="345385" cy="34289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4D4F978-8472-4A8F-8D27-92134A42C299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화살표: 위쪽 170">
              <a:extLst>
                <a:ext uri="{FF2B5EF4-FFF2-40B4-BE49-F238E27FC236}">
                  <a16:creationId xmlns:a16="http://schemas.microsoft.com/office/drawing/2014/main" id="{F0015232-7502-4BB4-B75E-9820E423C00E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9B2746-DF23-4793-9534-7804917C2C15}"/>
              </a:ext>
            </a:extLst>
          </p:cNvPr>
          <p:cNvSpPr txBox="1"/>
          <p:nvPr/>
        </p:nvSpPr>
        <p:spPr>
          <a:xfrm>
            <a:off x="6068129" y="6505663"/>
            <a:ext cx="40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https://www.youtube.com/watch?v=TMQrO3Hy_LE&amp;ab_channel=AlexanderZotov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6A8F5-072A-4A6A-A18D-56682E24A825}"/>
              </a:ext>
            </a:extLst>
          </p:cNvPr>
          <p:cNvSpPr txBox="1"/>
          <p:nvPr/>
        </p:nvSpPr>
        <p:spPr>
          <a:xfrm>
            <a:off x="7977994" y="1541313"/>
            <a:ext cx="40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https://www.youtube.com/watch?v=W6IPhwVKCOM&amp;ab_channel=CodePlanStudio</a:t>
            </a:r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17541D-9F93-4186-B2BE-AEE8B5DBF0F4}"/>
              </a:ext>
            </a:extLst>
          </p:cNvPr>
          <p:cNvGrpSpPr/>
          <p:nvPr/>
        </p:nvGrpSpPr>
        <p:grpSpPr>
          <a:xfrm>
            <a:off x="2583977" y="2018169"/>
            <a:ext cx="345385" cy="342890"/>
            <a:chOff x="2583977" y="2018169"/>
            <a:chExt cx="345385" cy="3428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D0C49F-4D5E-4F99-AAB8-E912C33228FE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위쪽 5">
              <a:extLst>
                <a:ext uri="{FF2B5EF4-FFF2-40B4-BE49-F238E27FC236}">
                  <a16:creationId xmlns:a16="http://schemas.microsoft.com/office/drawing/2014/main" id="{898FFCCF-CEEC-4EC2-A07C-2AA56399E72A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92DE06-F03E-4A8B-AB24-6B7FA9CF8B2C}"/>
              </a:ext>
            </a:extLst>
          </p:cNvPr>
          <p:cNvGrpSpPr/>
          <p:nvPr/>
        </p:nvGrpSpPr>
        <p:grpSpPr>
          <a:xfrm>
            <a:off x="3402872" y="2018169"/>
            <a:ext cx="345385" cy="342890"/>
            <a:chOff x="3402872" y="2018169"/>
            <a:chExt cx="345385" cy="34289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17D6D1-8475-46B1-9470-025DCB8ECB55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화살표: 위쪽 7">
              <a:extLst>
                <a:ext uri="{FF2B5EF4-FFF2-40B4-BE49-F238E27FC236}">
                  <a16:creationId xmlns:a16="http://schemas.microsoft.com/office/drawing/2014/main" id="{E834D0F2-6E26-4415-B77D-81386BD86042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CF8696-20CB-4F7E-A47C-3D96071999EF}"/>
              </a:ext>
            </a:extLst>
          </p:cNvPr>
          <p:cNvGrpSpPr/>
          <p:nvPr/>
        </p:nvGrpSpPr>
        <p:grpSpPr>
          <a:xfrm>
            <a:off x="4177683" y="2018169"/>
            <a:ext cx="345385" cy="342890"/>
            <a:chOff x="4177683" y="2018169"/>
            <a:chExt cx="345385" cy="3428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B51AA8-1974-4827-8BCA-BE91CC6EC9D2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56045301-8798-43DD-8019-92B04C9A6DD6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796B7C-6CB1-4056-917A-D272907FA3ED}"/>
              </a:ext>
            </a:extLst>
          </p:cNvPr>
          <p:cNvGrpSpPr/>
          <p:nvPr/>
        </p:nvGrpSpPr>
        <p:grpSpPr>
          <a:xfrm>
            <a:off x="1829145" y="2018169"/>
            <a:ext cx="345385" cy="342890"/>
            <a:chOff x="1829145" y="2018169"/>
            <a:chExt cx="345385" cy="3428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6AA213-241E-4679-83DA-C047BF55D878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F304B186-0387-4D85-B119-16D1E2546039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92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352</Words>
  <Application>Microsoft Office PowerPoint</Application>
  <PresentationFormat>와이드스크린</PresentationFormat>
  <Paragraphs>101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24</cp:revision>
  <dcterms:created xsi:type="dcterms:W3CDTF">2021-01-25T06:17:01Z</dcterms:created>
  <dcterms:modified xsi:type="dcterms:W3CDTF">2021-01-27T02:21:57Z</dcterms:modified>
</cp:coreProperties>
</file>