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37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312</Words>
  <Application>Microsoft Office PowerPoint</Application>
  <PresentationFormat>와이드스크린</PresentationFormat>
  <Paragraphs>99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30</cp:revision>
  <dcterms:created xsi:type="dcterms:W3CDTF">2021-01-25T06:17:01Z</dcterms:created>
  <dcterms:modified xsi:type="dcterms:W3CDTF">2021-01-30T08:12:26Z</dcterms:modified>
</cp:coreProperties>
</file>