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3C16-AD8A-4D55-BF67-3BD6DD34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B8C6-2045-429C-A1FE-DD14F11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4A15-A232-4882-B547-1150139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E4B4-E088-423B-AEE4-3099CC1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C8E02-BAF3-44B9-862A-7C66FF7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894B-7F29-4641-B2CD-955E8C7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A98C0-094F-4673-AAF7-A938107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32A2-B6F3-4D72-B23C-C65999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713E-5CD5-4D77-821F-448D45B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6520-178F-48B4-82B7-A13FD396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BE39E-1778-47F5-8639-21AEF18B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6BABA-0251-4A56-8AC4-99FCF73C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3D79-239B-4FB5-817B-A03533B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FCC1-BC9D-4376-BF77-E3C8E87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2E27-FF24-4750-BA48-2865B83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D3BA-E6A0-4A86-AAD0-76A8E6F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E76E-3425-4538-8E01-94A61FB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C4776-D005-4FF1-9EEF-34A2F32F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FACC-A3FF-4A50-87B3-7C94995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A2DC-2318-48FE-8E12-695F385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27F8-3590-4F3A-93E2-6142B96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1558-CAA6-47BC-BB3E-245066C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D1CC-BD21-4581-85AB-CE0D04E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2F96-ACAD-47E9-897A-51A46385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DD28-DFBB-4AD8-9865-215A99D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4ABC-D728-4325-848A-E2E5A1DB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800C-F3AD-4B06-8196-8141FA5E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7354D-C1B5-4CAE-B8FF-AD44847D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FC50-3A46-49B1-BDF3-240154F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E0AF-8DBB-4887-85AF-8A659A6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9B11C-0BE1-4A69-B19F-497A5E6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EFE9-56F4-4305-9FFC-11A7E4F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5C10-8C01-471F-BB0B-E2D4524A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1DBA3-17D8-477B-9657-D88671DF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E3CB-7B78-4153-946A-E4B0079F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55D3E-4174-4097-877F-2DF03C1E7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1DDE8-5FE5-42DE-A084-F1E3A84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19FCC0-565B-4B8C-B2C3-0BBDD51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1C55C-6296-4886-9D3D-0444774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B725-50A4-4FB7-9418-1F8909B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C893C-5ECC-4FBD-BAEF-D1C2281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C4CCD-5ACF-4C09-AF22-C7E7849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A12B-429B-4EED-969C-21CAC5C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01859-D7AF-413C-A495-455E673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4B01B-9FFC-4A5E-8239-82764AF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ADF62-3156-4DF0-9F68-7C4BB16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5D12-7EC0-4291-9276-1CB7B89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125D-6AF6-415B-A6F2-0E196512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62CD4-8233-4623-BAD8-60C62C58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0B08-94F8-4EE3-9A10-6C5416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B5C60-F48F-4FC0-81C8-0D78492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F9747-2392-45CF-B619-5F7D39C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0A0C-5DF4-4B57-9638-8B2A133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8D950-08E4-44C0-9D9C-7DE79012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02FAE-2624-41A1-B75B-E90BC10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6FA8-E619-42FB-B04B-10037C67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5407-3005-4E6B-869D-1BF4C47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091-6403-4C8F-AF7C-FF12615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CA694-1500-4306-AD42-094A1D7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B0C5-7196-469B-8A68-CADF3D5E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27851-26BA-4E87-B4E9-96885D7D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BDF2-2D5A-4942-92B5-9A2574D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1D4B-5D83-461A-B3B0-A70F325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91343-EBB6-40DC-8884-BE382E9F71CD}"/>
              </a:ext>
            </a:extLst>
          </p:cNvPr>
          <p:cNvSpPr txBox="1"/>
          <p:nvPr/>
        </p:nvSpPr>
        <p:spPr>
          <a:xfrm>
            <a:off x="487017" y="43732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물 행성 컨셉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6974-8699-4FA5-A9E6-240E8EA5B5BE}"/>
              </a:ext>
            </a:extLst>
          </p:cNvPr>
          <p:cNvSpPr txBox="1"/>
          <p:nvPr/>
        </p:nvSpPr>
        <p:spPr>
          <a:xfrm>
            <a:off x="2232046" y="168302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746C-F4F9-4F54-9CAF-F0ECDE9EBAB5}"/>
              </a:ext>
            </a:extLst>
          </p:cNvPr>
          <p:cNvSpPr txBox="1"/>
          <p:nvPr/>
        </p:nvSpPr>
        <p:spPr>
          <a:xfrm>
            <a:off x="2840546" y="2144692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쪽 면에 채워진 물을 마개를 빼내 다른 장소로 물을 빼내는 형식의 퍼즐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2DC-2546-4527-8523-C6F35C54DB68}"/>
              </a:ext>
            </a:extLst>
          </p:cNvPr>
          <p:cNvSpPr txBox="1"/>
          <p:nvPr/>
        </p:nvSpPr>
        <p:spPr>
          <a:xfrm>
            <a:off x="2232046" y="271407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부력 오브젝트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1B49-0AA5-4EC8-B6E3-354449C326A8}"/>
              </a:ext>
            </a:extLst>
          </p:cNvPr>
          <p:cNvSpPr txBox="1"/>
          <p:nvPr/>
        </p:nvSpPr>
        <p:spPr>
          <a:xfrm>
            <a:off x="2840546" y="3267287"/>
            <a:ext cx="754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 빼기를 통해 떠오른 오브젝트를 끌어 징검다리를 생성하여 건널 수 있는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7F0B5-F72E-462E-9B15-D0B0A34B4C2F}"/>
              </a:ext>
            </a:extLst>
          </p:cNvPr>
          <p:cNvSpPr txBox="1"/>
          <p:nvPr/>
        </p:nvSpPr>
        <p:spPr>
          <a:xfrm>
            <a:off x="2232046" y="49592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벌레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C8308-16FF-48F1-86E4-6490DB5011FF}"/>
              </a:ext>
            </a:extLst>
          </p:cNvPr>
          <p:cNvSpPr txBox="1"/>
          <p:nvPr/>
        </p:nvSpPr>
        <p:spPr>
          <a:xfrm>
            <a:off x="2840546" y="5512477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물에서 튀어 나오는 몬스터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물 폭탄을 날리기도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CC87-7B95-4744-ACE9-8DFA2AA950BF}"/>
              </a:ext>
            </a:extLst>
          </p:cNvPr>
          <p:cNvSpPr txBox="1"/>
          <p:nvPr/>
        </p:nvSpPr>
        <p:spPr>
          <a:xfrm>
            <a:off x="2232046" y="38366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485-CABA-4EAF-AB36-C3BE071AA370}"/>
              </a:ext>
            </a:extLst>
          </p:cNvPr>
          <p:cNvSpPr txBox="1"/>
          <p:nvPr/>
        </p:nvSpPr>
        <p:spPr>
          <a:xfrm>
            <a:off x="2840546" y="4389882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구간이 물로 전부 채워지거나 산소 게이지가 다 닳기 전에 빠져 나가는 공간</a:t>
            </a:r>
          </a:p>
        </p:txBody>
      </p:sp>
    </p:spTree>
    <p:extLst>
      <p:ext uri="{BB962C8B-B14F-4D97-AF65-F5344CB8AC3E}">
        <p14:creationId xmlns:p14="http://schemas.microsoft.com/office/powerpoint/2010/main" val="2602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B5B72-B834-494B-BCDA-0D25213B86D9}"/>
              </a:ext>
            </a:extLst>
          </p:cNvPr>
          <p:cNvSpPr/>
          <p:nvPr/>
        </p:nvSpPr>
        <p:spPr>
          <a:xfrm>
            <a:off x="234950" y="2361987"/>
            <a:ext cx="11722100" cy="29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A9D7C-FD84-48E7-BAC1-9F0EB20B763B}"/>
              </a:ext>
            </a:extLst>
          </p:cNvPr>
          <p:cNvSpPr/>
          <p:nvPr/>
        </p:nvSpPr>
        <p:spPr>
          <a:xfrm>
            <a:off x="583996" y="5096174"/>
            <a:ext cx="1061884" cy="457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86997-23E7-4181-ABEC-A237E0CD0B39}"/>
              </a:ext>
            </a:extLst>
          </p:cNvPr>
          <p:cNvSpPr/>
          <p:nvPr/>
        </p:nvSpPr>
        <p:spPr>
          <a:xfrm>
            <a:off x="1645879" y="3797087"/>
            <a:ext cx="2147119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38F84-C868-46E3-A5E6-6F2FD0C4004E}"/>
              </a:ext>
            </a:extLst>
          </p:cNvPr>
          <p:cNvSpPr/>
          <p:nvPr/>
        </p:nvSpPr>
        <p:spPr>
          <a:xfrm>
            <a:off x="636252" y="4840770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999-1580-46EF-BE31-464F0008E2A0}"/>
              </a:ext>
            </a:extLst>
          </p:cNvPr>
          <p:cNvSpPr/>
          <p:nvPr/>
        </p:nvSpPr>
        <p:spPr>
          <a:xfrm>
            <a:off x="3792589" y="3797087"/>
            <a:ext cx="2147118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E744025-8478-4A0C-8D40-66504B54F301}"/>
              </a:ext>
            </a:extLst>
          </p:cNvPr>
          <p:cNvSpPr/>
          <p:nvPr/>
        </p:nvSpPr>
        <p:spPr>
          <a:xfrm>
            <a:off x="583996" y="2857287"/>
            <a:ext cx="5355712" cy="2284606"/>
          </a:xfrm>
          <a:custGeom>
            <a:avLst/>
            <a:gdLst>
              <a:gd name="connsiteX0" fmla="*/ 0 w 5355712"/>
              <a:gd name="connsiteY0" fmla="*/ 0 h 2284606"/>
              <a:gd name="connsiteX1" fmla="*/ 1061882 w 5355712"/>
              <a:gd name="connsiteY1" fmla="*/ 0 h 2284606"/>
              <a:gd name="connsiteX2" fmla="*/ 5355712 w 5355712"/>
              <a:gd name="connsiteY2" fmla="*/ 0 h 2284606"/>
              <a:gd name="connsiteX3" fmla="*/ 5355712 w 5355712"/>
              <a:gd name="connsiteY3" fmla="*/ 939800 h 2284606"/>
              <a:gd name="connsiteX4" fmla="*/ 1061882 w 5355712"/>
              <a:gd name="connsiteY4" fmla="*/ 939800 h 2284606"/>
              <a:gd name="connsiteX5" fmla="*/ 1061882 w 5355712"/>
              <a:gd name="connsiteY5" fmla="*/ 2284606 h 2284606"/>
              <a:gd name="connsiteX6" fmla="*/ 0 w 5355712"/>
              <a:gd name="connsiteY6" fmla="*/ 2284606 h 2284606"/>
              <a:gd name="connsiteX7" fmla="*/ 0 w 5355712"/>
              <a:gd name="connsiteY7" fmla="*/ 939800 h 228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5712" h="2284606">
                <a:moveTo>
                  <a:pt x="0" y="0"/>
                </a:moveTo>
                <a:lnTo>
                  <a:pt x="1061882" y="0"/>
                </a:lnTo>
                <a:lnTo>
                  <a:pt x="5355712" y="0"/>
                </a:lnTo>
                <a:lnTo>
                  <a:pt x="5355712" y="939800"/>
                </a:lnTo>
                <a:lnTo>
                  <a:pt x="1061882" y="939800"/>
                </a:lnTo>
                <a:lnTo>
                  <a:pt x="1061882" y="2284606"/>
                </a:lnTo>
                <a:lnTo>
                  <a:pt x="0" y="2284606"/>
                </a:lnTo>
                <a:lnTo>
                  <a:pt x="0" y="939800"/>
                </a:ln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87DA89-B96B-4770-9D52-10D0ABBED114}"/>
              </a:ext>
            </a:extLst>
          </p:cNvPr>
          <p:cNvSpPr/>
          <p:nvPr/>
        </p:nvSpPr>
        <p:spPr>
          <a:xfrm>
            <a:off x="5939707" y="4635292"/>
            <a:ext cx="5845893" cy="50660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57E23-23AB-4BD4-B1A6-4B9BC5EE4FF5}"/>
              </a:ext>
            </a:extLst>
          </p:cNvPr>
          <p:cNvSpPr/>
          <p:nvPr/>
        </p:nvSpPr>
        <p:spPr>
          <a:xfrm>
            <a:off x="3904943" y="4816757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89F1-A772-456F-BBAB-3DC7FF92AFFA}"/>
              </a:ext>
            </a:extLst>
          </p:cNvPr>
          <p:cNvSpPr/>
          <p:nvPr/>
        </p:nvSpPr>
        <p:spPr>
          <a:xfrm>
            <a:off x="5939705" y="4635292"/>
            <a:ext cx="259529" cy="506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E14CBD-9211-40FA-9471-76DB94546245}"/>
              </a:ext>
            </a:extLst>
          </p:cNvPr>
          <p:cNvCxnSpPr>
            <a:cxnSpLocks/>
          </p:cNvCxnSpPr>
          <p:nvPr/>
        </p:nvCxnSpPr>
        <p:spPr>
          <a:xfrm flipV="1">
            <a:off x="869950" y="3270121"/>
            <a:ext cx="3034993" cy="1663700"/>
          </a:xfrm>
          <a:prstGeom prst="bentConnector3">
            <a:avLst>
              <a:gd name="adj1" fmla="val -42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FC77E3-5FB4-4AD8-8088-13EE372F9596}"/>
              </a:ext>
            </a:extLst>
          </p:cNvPr>
          <p:cNvCxnSpPr>
            <a:cxnSpLocks/>
          </p:cNvCxnSpPr>
          <p:nvPr/>
        </p:nvCxnSpPr>
        <p:spPr>
          <a:xfrm>
            <a:off x="4016888" y="3265503"/>
            <a:ext cx="2491862" cy="1623089"/>
          </a:xfrm>
          <a:prstGeom prst="bentConnector3">
            <a:avLst>
              <a:gd name="adj1" fmla="val 5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FAF3076-4C48-4A87-A96B-C80D9A111599}"/>
              </a:ext>
            </a:extLst>
          </p:cNvPr>
          <p:cNvSpPr/>
          <p:nvPr/>
        </p:nvSpPr>
        <p:spPr>
          <a:xfrm>
            <a:off x="6940468" y="4354665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CD998-B008-42E8-A595-32922635FD96}"/>
              </a:ext>
            </a:extLst>
          </p:cNvPr>
          <p:cNvSpPr/>
          <p:nvPr/>
        </p:nvSpPr>
        <p:spPr>
          <a:xfrm>
            <a:off x="7731888" y="4876575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3C1F768-AED5-4DB8-9E16-984E99D7F7FF}"/>
              </a:ext>
            </a:extLst>
          </p:cNvPr>
          <p:cNvSpPr/>
          <p:nvPr/>
        </p:nvSpPr>
        <p:spPr>
          <a:xfrm>
            <a:off x="8470390" y="4363390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76457F4-3D63-4464-A925-3F59828D083D}"/>
              </a:ext>
            </a:extLst>
          </p:cNvPr>
          <p:cNvSpPr/>
          <p:nvPr/>
        </p:nvSpPr>
        <p:spPr>
          <a:xfrm>
            <a:off x="9533949" y="4885300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96AAD4-2782-4C45-B9B7-EB476457ED2C}"/>
              </a:ext>
            </a:extLst>
          </p:cNvPr>
          <p:cNvSpPr/>
          <p:nvPr/>
        </p:nvSpPr>
        <p:spPr>
          <a:xfrm>
            <a:off x="8647215" y="5077795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809E8-AC37-4BC7-831F-2DA0350C3992}"/>
              </a:ext>
            </a:extLst>
          </p:cNvPr>
          <p:cNvSpPr/>
          <p:nvPr/>
        </p:nvSpPr>
        <p:spPr>
          <a:xfrm>
            <a:off x="10537259" y="4502222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C3A6BD-B963-4F8C-B378-212725F8DC78}"/>
              </a:ext>
            </a:extLst>
          </p:cNvPr>
          <p:cNvSpPr/>
          <p:nvPr/>
        </p:nvSpPr>
        <p:spPr>
          <a:xfrm>
            <a:off x="11265031" y="5034118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B6CEA-A7EF-4437-8A0A-C550F3D34CD6}"/>
              </a:ext>
            </a:extLst>
          </p:cNvPr>
          <p:cNvSpPr/>
          <p:nvPr/>
        </p:nvSpPr>
        <p:spPr>
          <a:xfrm>
            <a:off x="1650887" y="4762317"/>
            <a:ext cx="80042" cy="36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7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나연</cp:lastModifiedBy>
  <cp:revision>8</cp:revision>
  <dcterms:created xsi:type="dcterms:W3CDTF">2021-01-23T01:26:34Z</dcterms:created>
  <dcterms:modified xsi:type="dcterms:W3CDTF">2021-01-24T08:06:06Z</dcterms:modified>
</cp:coreProperties>
</file>