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4055720" y="1550148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https://www.youtube.com/watch?v=TMQrO3Hy_LE&amp;ab_channel=AlexanderZotov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17541D-9F93-4186-B2BE-AEE8B5DBF0F4}"/>
              </a:ext>
            </a:extLst>
          </p:cNvPr>
          <p:cNvGrpSpPr/>
          <p:nvPr/>
        </p:nvGrpSpPr>
        <p:grpSpPr>
          <a:xfrm>
            <a:off x="2583977" y="2018169"/>
            <a:ext cx="345385" cy="342890"/>
            <a:chOff x="2583977" y="2018169"/>
            <a:chExt cx="345385" cy="3428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D0C49F-4D5E-4F99-AAB8-E912C33228FE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898FFCCF-CEEC-4EC2-A07C-2AA56399E72A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92DE06-F03E-4A8B-AB24-6B7FA9CF8B2C}"/>
              </a:ext>
            </a:extLst>
          </p:cNvPr>
          <p:cNvGrpSpPr/>
          <p:nvPr/>
        </p:nvGrpSpPr>
        <p:grpSpPr>
          <a:xfrm>
            <a:off x="3402872" y="2018169"/>
            <a:ext cx="345385" cy="342890"/>
            <a:chOff x="3402872" y="2018169"/>
            <a:chExt cx="345385" cy="3428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17D6D1-8475-46B1-9470-025DCB8ECB55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위쪽 7">
              <a:extLst>
                <a:ext uri="{FF2B5EF4-FFF2-40B4-BE49-F238E27FC236}">
                  <a16:creationId xmlns:a16="http://schemas.microsoft.com/office/drawing/2014/main" id="{E834D0F2-6E26-4415-B77D-81386BD86042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CF8696-20CB-4F7E-A47C-3D96071999EF}"/>
              </a:ext>
            </a:extLst>
          </p:cNvPr>
          <p:cNvGrpSpPr/>
          <p:nvPr/>
        </p:nvGrpSpPr>
        <p:grpSpPr>
          <a:xfrm>
            <a:off x="4177683" y="2018169"/>
            <a:ext cx="345385" cy="342890"/>
            <a:chOff x="4177683" y="2018169"/>
            <a:chExt cx="345385" cy="3428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B51AA8-1974-4827-8BCA-BE91CC6EC9D2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56045301-8798-43DD-8019-92B04C9A6DD6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796B7C-6CB1-4056-917A-D272907FA3ED}"/>
              </a:ext>
            </a:extLst>
          </p:cNvPr>
          <p:cNvGrpSpPr/>
          <p:nvPr/>
        </p:nvGrpSpPr>
        <p:grpSpPr>
          <a:xfrm>
            <a:off x="1829145" y="2018169"/>
            <a:ext cx="345385" cy="342890"/>
            <a:chOff x="1829145" y="2018169"/>
            <a:chExt cx="345385" cy="3428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6AA213-241E-4679-83DA-C047BF55D878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F304B186-0387-4D85-B119-16D1E2546039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9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333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23</cp:revision>
  <dcterms:created xsi:type="dcterms:W3CDTF">2021-01-25T06:17:01Z</dcterms:created>
  <dcterms:modified xsi:type="dcterms:W3CDTF">2021-01-26T16:45:10Z</dcterms:modified>
</cp:coreProperties>
</file>