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02" y="5087963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아래에서 마그마가 올라옴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21E2A3DE-1486-4339-AD85-848ECE165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47" y="6089930"/>
            <a:ext cx="2640927" cy="97558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9AFEA8AC-903E-4ECB-9F1F-3943CC9B8D77}"/>
              </a:ext>
            </a:extLst>
          </p:cNvPr>
          <p:cNvGrpSpPr/>
          <p:nvPr/>
        </p:nvGrpSpPr>
        <p:grpSpPr>
          <a:xfrm>
            <a:off x="5447701" y="5176075"/>
            <a:ext cx="260221" cy="520046"/>
            <a:chOff x="4581535" y="3195145"/>
            <a:chExt cx="260221" cy="52004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F8A6C1-9457-4FB2-80EA-377055D0FE34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F3F61976-8D80-42BA-883E-C94F9D850975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D0AE214-220A-456C-BA2B-9A8B826DE887}"/>
              </a:ext>
            </a:extLst>
          </p:cNvPr>
          <p:cNvGrpSpPr/>
          <p:nvPr/>
        </p:nvGrpSpPr>
        <p:grpSpPr>
          <a:xfrm>
            <a:off x="6688166" y="3134282"/>
            <a:ext cx="260221" cy="520046"/>
            <a:chOff x="4581535" y="3195145"/>
            <a:chExt cx="260221" cy="52004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145EF1-ECA9-4508-B67C-F53DE2F54492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490BB3DD-8DFF-4718-855C-0F5DEC0D91F9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A713B5-6A52-4E11-AA2B-14D957A532C5}"/>
              </a:ext>
            </a:extLst>
          </p:cNvPr>
          <p:cNvSpPr/>
          <p:nvPr/>
        </p:nvSpPr>
        <p:spPr>
          <a:xfrm rot="10800000" flipV="1">
            <a:off x="4864324" y="974196"/>
            <a:ext cx="637962" cy="4465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3CC749F-B20A-4CFF-8CF1-C86A11EF19D1}"/>
              </a:ext>
            </a:extLst>
          </p:cNvPr>
          <p:cNvGrpSpPr/>
          <p:nvPr/>
        </p:nvGrpSpPr>
        <p:grpSpPr>
          <a:xfrm>
            <a:off x="5000994" y="1570747"/>
            <a:ext cx="345385" cy="342890"/>
            <a:chOff x="2583977" y="2018169"/>
            <a:chExt cx="345385" cy="34289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CA5D7AC-FA1D-467E-954B-058E55E834FA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화살표: 위쪽 145">
              <a:extLst>
                <a:ext uri="{FF2B5EF4-FFF2-40B4-BE49-F238E27FC236}">
                  <a16:creationId xmlns:a16="http://schemas.microsoft.com/office/drawing/2014/main" id="{CB5E955A-9569-41EA-8DF0-822038702474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84CC947-348B-4654-A8CB-F3C0EFE5BEAA}"/>
              </a:ext>
            </a:extLst>
          </p:cNvPr>
          <p:cNvGrpSpPr/>
          <p:nvPr/>
        </p:nvGrpSpPr>
        <p:grpSpPr>
          <a:xfrm>
            <a:off x="5819889" y="1570747"/>
            <a:ext cx="345385" cy="342890"/>
            <a:chOff x="3402872" y="2018169"/>
            <a:chExt cx="345385" cy="34289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815CB83-1515-4DDB-91E6-351A1DAD6914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화살표: 위쪽 164">
              <a:extLst>
                <a:ext uri="{FF2B5EF4-FFF2-40B4-BE49-F238E27FC236}">
                  <a16:creationId xmlns:a16="http://schemas.microsoft.com/office/drawing/2014/main" id="{7EC1CA8D-0460-4E10-B1BE-6BACE906B548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F86A09A-4195-448E-AD5B-3AFB15FC93A1}"/>
              </a:ext>
            </a:extLst>
          </p:cNvPr>
          <p:cNvGrpSpPr/>
          <p:nvPr/>
        </p:nvGrpSpPr>
        <p:grpSpPr>
          <a:xfrm>
            <a:off x="6594700" y="1570747"/>
            <a:ext cx="345385" cy="342890"/>
            <a:chOff x="4177683" y="2018169"/>
            <a:chExt cx="345385" cy="34289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B3B69B8-4127-4110-8963-2FAA5C8DFF5E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화살표: 위쪽 167">
              <a:extLst>
                <a:ext uri="{FF2B5EF4-FFF2-40B4-BE49-F238E27FC236}">
                  <a16:creationId xmlns:a16="http://schemas.microsoft.com/office/drawing/2014/main" id="{D62A772B-2876-4890-92D0-CEFE708F66D7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479945A-1812-48AE-9698-955B65CC6F2B}"/>
              </a:ext>
            </a:extLst>
          </p:cNvPr>
          <p:cNvGrpSpPr/>
          <p:nvPr/>
        </p:nvGrpSpPr>
        <p:grpSpPr>
          <a:xfrm>
            <a:off x="4246162" y="1570747"/>
            <a:ext cx="345385" cy="342890"/>
            <a:chOff x="1829145" y="2018169"/>
            <a:chExt cx="345385" cy="34289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4D4F978-8472-4A8F-8D27-92134A42C299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화살표: 위쪽 170">
              <a:extLst>
                <a:ext uri="{FF2B5EF4-FFF2-40B4-BE49-F238E27FC236}">
                  <a16:creationId xmlns:a16="http://schemas.microsoft.com/office/drawing/2014/main" id="{F0015232-7502-4BB4-B75E-9820E423C00E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11BD7B5-3086-4916-9810-130A0ED0618F}"/>
              </a:ext>
            </a:extLst>
          </p:cNvPr>
          <p:cNvGrpSpPr/>
          <p:nvPr/>
        </p:nvGrpSpPr>
        <p:grpSpPr>
          <a:xfrm>
            <a:off x="2157776" y="5589044"/>
            <a:ext cx="260221" cy="520046"/>
            <a:chOff x="4581535" y="3195145"/>
            <a:chExt cx="260221" cy="520046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5C52350-D089-4F95-846E-17FDFC5D9640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C60DDAFD-B52E-4CFB-8BB4-8176BD865E1E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2B18E227-4708-4C4F-90EB-CDAE9C224B01}"/>
              </a:ext>
            </a:extLst>
          </p:cNvPr>
          <p:cNvGrpSpPr/>
          <p:nvPr/>
        </p:nvGrpSpPr>
        <p:grpSpPr>
          <a:xfrm>
            <a:off x="6479355" y="3746079"/>
            <a:ext cx="260221" cy="520046"/>
            <a:chOff x="4581535" y="3195145"/>
            <a:chExt cx="260221" cy="520046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DCA5B372-BE79-4EAD-AA22-98916710266E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98E24147-7435-4379-951A-584319F3F0A1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45E6A39-C90A-4877-84EC-813723D201DA}"/>
              </a:ext>
            </a:extLst>
          </p:cNvPr>
          <p:cNvGrpSpPr/>
          <p:nvPr/>
        </p:nvGrpSpPr>
        <p:grpSpPr>
          <a:xfrm>
            <a:off x="3468251" y="3570063"/>
            <a:ext cx="260221" cy="520046"/>
            <a:chOff x="4581535" y="3195145"/>
            <a:chExt cx="260221" cy="520046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31C5598-3459-4065-843A-9CA3087D2937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66C27532-1170-4604-BAF3-46EAFA890EF6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10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EAF21F-C123-44D2-8981-17C18B09FAB3}"/>
              </a:ext>
            </a:extLst>
          </p:cNvPr>
          <p:cNvGrpSpPr/>
          <p:nvPr/>
        </p:nvGrpSpPr>
        <p:grpSpPr>
          <a:xfrm>
            <a:off x="672587" y="5699603"/>
            <a:ext cx="433942" cy="346424"/>
            <a:chOff x="5551055" y="1465499"/>
            <a:chExt cx="605532" cy="7694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547E7B-AEB8-4A0B-AD04-C3953C5D9E24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5A5E28-4128-4C99-B06A-F4CBC9212423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A7D79-6BD5-4E6A-98CE-775C5DC7570A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BB87B-0E9A-4B92-A290-2B940ABD11E4}"/>
              </a:ext>
            </a:extLst>
          </p:cNvPr>
          <p:cNvGrpSpPr/>
          <p:nvPr/>
        </p:nvGrpSpPr>
        <p:grpSpPr>
          <a:xfrm>
            <a:off x="6787387" y="5580633"/>
            <a:ext cx="386122" cy="276327"/>
            <a:chOff x="6391566" y="1496291"/>
            <a:chExt cx="552764" cy="73866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BE901F-C358-421B-BC74-61E4324D0C48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5CB65-3DB6-455B-B4E0-3A9D4D0E8CB9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4E4EC7-8C58-41F3-BEA3-186AF4CE929A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E6FFB3D-92D0-4590-A370-4F8CFD6DA549}"/>
              </a:ext>
            </a:extLst>
          </p:cNvPr>
          <p:cNvSpPr txBox="1"/>
          <p:nvPr/>
        </p:nvSpPr>
        <p:spPr>
          <a:xfrm>
            <a:off x="456959" y="5300982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09F48E-9332-49B2-98BA-B516FFB1D33F}"/>
              </a:ext>
            </a:extLst>
          </p:cNvPr>
          <p:cNvSpPr txBox="1"/>
          <p:nvPr/>
        </p:nvSpPr>
        <p:spPr>
          <a:xfrm>
            <a:off x="6629150" y="5266010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B6840C1-0DC5-49AF-8E61-11930170CC55}"/>
              </a:ext>
            </a:extLst>
          </p:cNvPr>
          <p:cNvGrpSpPr/>
          <p:nvPr/>
        </p:nvGrpSpPr>
        <p:grpSpPr>
          <a:xfrm>
            <a:off x="1328405" y="5759759"/>
            <a:ext cx="260221" cy="520046"/>
            <a:chOff x="4581535" y="3195145"/>
            <a:chExt cx="260221" cy="52004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20E42CB-7E43-4F90-9FF0-B1C61B095800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01A7576B-0CC4-4382-A3B1-56E94865C84D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E32181B-020D-4C1E-B3B6-C58C17A4E9A6}"/>
              </a:ext>
            </a:extLst>
          </p:cNvPr>
          <p:cNvGrpSpPr/>
          <p:nvPr/>
        </p:nvGrpSpPr>
        <p:grpSpPr>
          <a:xfrm>
            <a:off x="1896029" y="3539840"/>
            <a:ext cx="260221" cy="520046"/>
            <a:chOff x="4581535" y="3195145"/>
            <a:chExt cx="260221" cy="52004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CAC2882-3AB9-4B44-8502-003FD12C58C6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1917424-D2EE-45EC-B6E5-45AEFAE841CC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F50AD2C-4413-41B1-9E2C-5434282802A1}"/>
              </a:ext>
            </a:extLst>
          </p:cNvPr>
          <p:cNvGrpSpPr/>
          <p:nvPr/>
        </p:nvGrpSpPr>
        <p:grpSpPr>
          <a:xfrm>
            <a:off x="7452477" y="5693960"/>
            <a:ext cx="260221" cy="520046"/>
            <a:chOff x="4581535" y="3195145"/>
            <a:chExt cx="260221" cy="520046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EB94B42-D769-4B23-881A-F73C75F20A04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C2B3AFA2-3746-4421-A974-53B8FECEDBA0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E924358-26C8-4AF1-95AB-4DDE540A7E6B}"/>
              </a:ext>
            </a:extLst>
          </p:cNvPr>
          <p:cNvGrpSpPr/>
          <p:nvPr/>
        </p:nvGrpSpPr>
        <p:grpSpPr>
          <a:xfrm>
            <a:off x="8038015" y="3511936"/>
            <a:ext cx="260221" cy="520046"/>
            <a:chOff x="4581535" y="3195145"/>
            <a:chExt cx="260221" cy="520046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6ABF259-7006-44FC-B62D-1F3AD6401241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F4B9BB79-934A-47D8-956D-CC9692F4191C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E8DB7A3-F196-45D0-8276-54F4C6EC2348}"/>
              </a:ext>
            </a:extLst>
          </p:cNvPr>
          <p:cNvGrpSpPr/>
          <p:nvPr/>
        </p:nvGrpSpPr>
        <p:grpSpPr>
          <a:xfrm rot="16200000">
            <a:off x="1478927" y="3677757"/>
            <a:ext cx="433942" cy="346424"/>
            <a:chOff x="5551055" y="1465499"/>
            <a:chExt cx="605532" cy="769456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BE0B7EE-734E-4C9C-97EC-A3E731BEDA30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2AE2CAC-5DA8-4DC1-AB4E-E80177C19069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CABF3ED-2ACA-4A55-A384-405160F8CD35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DEF535A-B45F-4FA8-A21A-E3D8B703C3EC}"/>
              </a:ext>
            </a:extLst>
          </p:cNvPr>
          <p:cNvGrpSpPr/>
          <p:nvPr/>
        </p:nvGrpSpPr>
        <p:grpSpPr>
          <a:xfrm rot="16200000">
            <a:off x="7637852" y="3680287"/>
            <a:ext cx="386122" cy="276327"/>
            <a:chOff x="6391566" y="1496291"/>
            <a:chExt cx="552764" cy="73866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F4B100E-76A9-48FD-BA88-EEF49303C15F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1294FED-8DE1-4D3F-8AB6-13C0F0D17988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8D9C0F5-1893-4ED8-9979-107E75D5C556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113B496-8C91-4EC6-9F8F-D18A11DDE5DD}"/>
              </a:ext>
            </a:extLst>
          </p:cNvPr>
          <p:cNvSpPr/>
          <p:nvPr/>
        </p:nvSpPr>
        <p:spPr>
          <a:xfrm rot="10800000" flipV="1">
            <a:off x="10555645" y="2588985"/>
            <a:ext cx="637962" cy="4465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5CECD0D-7E47-411C-AD5B-E56505650523}"/>
              </a:ext>
            </a:extLst>
          </p:cNvPr>
          <p:cNvSpPr/>
          <p:nvPr/>
        </p:nvSpPr>
        <p:spPr>
          <a:xfrm rot="10800000" flipV="1">
            <a:off x="4398832" y="2625765"/>
            <a:ext cx="637962" cy="4465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4-4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4-4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8778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초마다 바뀌는 </a:t>
            </a:r>
            <a:endParaRPr lang="en-US" altLang="ko-KR" b="1" dirty="0"/>
          </a:p>
          <a:p>
            <a:r>
              <a:rPr lang="ko-KR" altLang="en-US" b="1" dirty="0"/>
              <a:t>스테이지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57880" y="33686"/>
            <a:ext cx="4401905" cy="16875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상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</a:rPr>
              <a:t>바람 방향적용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중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하 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0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50147" y="712009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C92585-25AA-4A57-8F88-05CA8EEA6388}"/>
              </a:ext>
            </a:extLst>
          </p:cNvPr>
          <p:cNvSpPr/>
          <p:nvPr/>
        </p:nvSpPr>
        <p:spPr>
          <a:xfrm>
            <a:off x="607124" y="2485149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FCB755-00F0-43FF-83CB-F1BF94654B6F}"/>
              </a:ext>
            </a:extLst>
          </p:cNvPr>
          <p:cNvSpPr/>
          <p:nvPr/>
        </p:nvSpPr>
        <p:spPr>
          <a:xfrm>
            <a:off x="1601835" y="2485149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D2E61E3-54BF-42D9-AAF9-529F456710B9}"/>
              </a:ext>
            </a:extLst>
          </p:cNvPr>
          <p:cNvSpPr/>
          <p:nvPr/>
        </p:nvSpPr>
        <p:spPr>
          <a:xfrm>
            <a:off x="1055119" y="248514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D14845-FF1A-478F-B89F-08C605F223FF}"/>
              </a:ext>
            </a:extLst>
          </p:cNvPr>
          <p:cNvSpPr/>
          <p:nvPr/>
        </p:nvSpPr>
        <p:spPr>
          <a:xfrm>
            <a:off x="3239905" y="5261077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965BAF-E3B8-4100-B75E-6C3ABCFC0FB7}"/>
              </a:ext>
            </a:extLst>
          </p:cNvPr>
          <p:cNvSpPr/>
          <p:nvPr/>
        </p:nvSpPr>
        <p:spPr>
          <a:xfrm>
            <a:off x="368306" y="2485148"/>
            <a:ext cx="238818" cy="37713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1A12A9C-69A1-4D2D-9A69-73DF6A018FA9}"/>
              </a:ext>
            </a:extLst>
          </p:cNvPr>
          <p:cNvSpPr/>
          <p:nvPr/>
        </p:nvSpPr>
        <p:spPr>
          <a:xfrm>
            <a:off x="2049830" y="2485149"/>
            <a:ext cx="238818" cy="27735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EDB4E4-C4E3-4556-8119-6AE9A2FDE04C}"/>
              </a:ext>
            </a:extLst>
          </p:cNvPr>
          <p:cNvSpPr/>
          <p:nvPr/>
        </p:nvSpPr>
        <p:spPr>
          <a:xfrm>
            <a:off x="2463285" y="554968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왼쪽 71">
            <a:extLst>
              <a:ext uri="{FF2B5EF4-FFF2-40B4-BE49-F238E27FC236}">
                <a16:creationId xmlns:a16="http://schemas.microsoft.com/office/drawing/2014/main" id="{3B0FCC0A-4198-4BD7-B5C8-30A574C41D06}"/>
              </a:ext>
            </a:extLst>
          </p:cNvPr>
          <p:cNvSpPr/>
          <p:nvPr/>
        </p:nvSpPr>
        <p:spPr>
          <a:xfrm rot="16200000">
            <a:off x="1013045" y="2887894"/>
            <a:ext cx="565421" cy="12007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BBB2AA2-7E4D-443E-9B0F-E02CBDB943A5}"/>
              </a:ext>
            </a:extLst>
          </p:cNvPr>
          <p:cNvSpPr/>
          <p:nvPr/>
        </p:nvSpPr>
        <p:spPr>
          <a:xfrm rot="16200000">
            <a:off x="1201415" y="5415742"/>
            <a:ext cx="254124" cy="1920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42468B-9851-4E09-9978-F3F5672636F9}"/>
              </a:ext>
            </a:extLst>
          </p:cNvPr>
          <p:cNvSpPr/>
          <p:nvPr/>
        </p:nvSpPr>
        <p:spPr>
          <a:xfrm>
            <a:off x="4032758" y="5128041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F0E38D9-DD0A-4B1E-ACD9-1E114BAF044F}"/>
              </a:ext>
            </a:extLst>
          </p:cNvPr>
          <p:cNvSpPr/>
          <p:nvPr/>
        </p:nvSpPr>
        <p:spPr>
          <a:xfrm>
            <a:off x="4811026" y="525685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2579E93-0BCC-4025-8049-D9D972B73B28}"/>
              </a:ext>
            </a:extLst>
          </p:cNvPr>
          <p:cNvSpPr/>
          <p:nvPr/>
        </p:nvSpPr>
        <p:spPr>
          <a:xfrm>
            <a:off x="2305279" y="6240216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F6A72429-E88B-4666-8EC2-00091F325504}"/>
              </a:ext>
            </a:extLst>
          </p:cNvPr>
          <p:cNvSpPr/>
          <p:nvPr/>
        </p:nvSpPr>
        <p:spPr>
          <a:xfrm>
            <a:off x="2631100" y="6240215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DAE7DFE7-0DAC-47A3-9CA2-6801C5D56AFB}"/>
              </a:ext>
            </a:extLst>
          </p:cNvPr>
          <p:cNvSpPr/>
          <p:nvPr/>
        </p:nvSpPr>
        <p:spPr>
          <a:xfrm>
            <a:off x="2956921" y="6240214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88139F92-B0CA-4981-9217-65770E84A373}"/>
              </a:ext>
            </a:extLst>
          </p:cNvPr>
          <p:cNvSpPr/>
          <p:nvPr/>
        </p:nvSpPr>
        <p:spPr>
          <a:xfrm>
            <a:off x="3282742" y="6240213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A724F84C-D757-4FC3-9FE0-72ABBC39FCAE}"/>
              </a:ext>
            </a:extLst>
          </p:cNvPr>
          <p:cNvSpPr/>
          <p:nvPr/>
        </p:nvSpPr>
        <p:spPr>
          <a:xfrm>
            <a:off x="3608563" y="6240212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7B8872DE-AFE6-4295-9998-B6605515C233}"/>
              </a:ext>
            </a:extLst>
          </p:cNvPr>
          <p:cNvSpPr/>
          <p:nvPr/>
        </p:nvSpPr>
        <p:spPr>
          <a:xfrm>
            <a:off x="3934384" y="6240211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E549C0D6-6276-42FC-8570-802E0542F4F6}"/>
              </a:ext>
            </a:extLst>
          </p:cNvPr>
          <p:cNvSpPr/>
          <p:nvPr/>
        </p:nvSpPr>
        <p:spPr>
          <a:xfrm>
            <a:off x="4260205" y="6240210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4D2DB206-F9EE-41C5-810F-5BCC20A753CC}"/>
              </a:ext>
            </a:extLst>
          </p:cNvPr>
          <p:cNvSpPr/>
          <p:nvPr/>
        </p:nvSpPr>
        <p:spPr>
          <a:xfrm>
            <a:off x="4586026" y="6240209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231D349-8455-4C26-B594-95554839001C}"/>
              </a:ext>
            </a:extLst>
          </p:cNvPr>
          <p:cNvSpPr/>
          <p:nvPr/>
        </p:nvSpPr>
        <p:spPr>
          <a:xfrm>
            <a:off x="4911847" y="6240208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8F2907C8-709A-4FCC-BC67-6AD0C8443D8E}"/>
              </a:ext>
            </a:extLst>
          </p:cNvPr>
          <p:cNvSpPr/>
          <p:nvPr/>
        </p:nvSpPr>
        <p:spPr>
          <a:xfrm>
            <a:off x="5237668" y="6240207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67E5D9B6-875C-49AC-AFC6-AB92ED9B38B7}"/>
              </a:ext>
            </a:extLst>
          </p:cNvPr>
          <p:cNvSpPr/>
          <p:nvPr/>
        </p:nvSpPr>
        <p:spPr>
          <a:xfrm>
            <a:off x="5563489" y="6240206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CDBEAB-DBB9-4C15-86D1-7D40A057BD4F}"/>
              </a:ext>
            </a:extLst>
          </p:cNvPr>
          <p:cNvGrpSpPr/>
          <p:nvPr/>
        </p:nvGrpSpPr>
        <p:grpSpPr>
          <a:xfrm>
            <a:off x="760200" y="5736457"/>
            <a:ext cx="260221" cy="520046"/>
            <a:chOff x="4581535" y="3195145"/>
            <a:chExt cx="260221" cy="52004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8ADAE1B-4081-4D70-BB2D-4E147DDE1999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70A58075-9348-492B-8343-712230CEEA3E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A4D429-F726-4CCF-AB68-7E3CDF562623}"/>
              </a:ext>
            </a:extLst>
          </p:cNvPr>
          <p:cNvSpPr/>
          <p:nvPr/>
        </p:nvSpPr>
        <p:spPr>
          <a:xfrm>
            <a:off x="5563489" y="5428408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2C84522-C261-40E1-A154-91CC7517297D}"/>
              </a:ext>
            </a:extLst>
          </p:cNvPr>
          <p:cNvSpPr/>
          <p:nvPr/>
        </p:nvSpPr>
        <p:spPr>
          <a:xfrm>
            <a:off x="6341757" y="555721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D3C415B8-9E02-490E-A3B6-56DD16C70464}"/>
              </a:ext>
            </a:extLst>
          </p:cNvPr>
          <p:cNvSpPr/>
          <p:nvPr/>
        </p:nvSpPr>
        <p:spPr>
          <a:xfrm>
            <a:off x="5889310" y="6240205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75D1C0EF-75F5-41F1-97F4-3DA88E68085F}"/>
              </a:ext>
            </a:extLst>
          </p:cNvPr>
          <p:cNvSpPr/>
          <p:nvPr/>
        </p:nvSpPr>
        <p:spPr>
          <a:xfrm>
            <a:off x="6215994" y="6248851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155CC6A9-19D4-4841-9044-74DED2D47D13}"/>
              </a:ext>
            </a:extLst>
          </p:cNvPr>
          <p:cNvSpPr/>
          <p:nvPr/>
        </p:nvSpPr>
        <p:spPr>
          <a:xfrm>
            <a:off x="6541815" y="6248850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1BB2DAEE-5EA4-43C0-AB6F-54B252634FC7}"/>
              </a:ext>
            </a:extLst>
          </p:cNvPr>
          <p:cNvSpPr/>
          <p:nvPr/>
        </p:nvSpPr>
        <p:spPr>
          <a:xfrm>
            <a:off x="6867636" y="6248849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0D4F076-5E8F-4E40-8FB2-E2F6F4B240C5}"/>
              </a:ext>
            </a:extLst>
          </p:cNvPr>
          <p:cNvSpPr/>
          <p:nvPr/>
        </p:nvSpPr>
        <p:spPr>
          <a:xfrm rot="16200000">
            <a:off x="8025703" y="5429775"/>
            <a:ext cx="254124" cy="1920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7447650-2DE2-4671-B967-29F74973E2CB}"/>
              </a:ext>
            </a:extLst>
          </p:cNvPr>
          <p:cNvSpPr/>
          <p:nvPr/>
        </p:nvSpPr>
        <p:spPr>
          <a:xfrm>
            <a:off x="7698767" y="4871017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화살표: 왼쪽 107">
            <a:extLst>
              <a:ext uri="{FF2B5EF4-FFF2-40B4-BE49-F238E27FC236}">
                <a16:creationId xmlns:a16="http://schemas.microsoft.com/office/drawing/2014/main" id="{8A24BA78-850E-4DE4-A60D-5E7D7E52AFDB}"/>
              </a:ext>
            </a:extLst>
          </p:cNvPr>
          <p:cNvSpPr/>
          <p:nvPr/>
        </p:nvSpPr>
        <p:spPr>
          <a:xfrm rot="10800000">
            <a:off x="4273949" y="4647466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화살표: 왼쪽 108">
            <a:extLst>
              <a:ext uri="{FF2B5EF4-FFF2-40B4-BE49-F238E27FC236}">
                <a16:creationId xmlns:a16="http://schemas.microsoft.com/office/drawing/2014/main" id="{224760BE-E356-40EA-979F-EEEA4EEA86C6}"/>
              </a:ext>
            </a:extLst>
          </p:cNvPr>
          <p:cNvSpPr/>
          <p:nvPr/>
        </p:nvSpPr>
        <p:spPr>
          <a:xfrm rot="8328213">
            <a:off x="8346468" y="5713598"/>
            <a:ext cx="268629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C146CB00-3A6A-467C-BBE6-6B1297523BAD}"/>
              </a:ext>
            </a:extLst>
          </p:cNvPr>
          <p:cNvSpPr/>
          <p:nvPr/>
        </p:nvSpPr>
        <p:spPr>
          <a:xfrm rot="2888509">
            <a:off x="8309824" y="4859971"/>
            <a:ext cx="268629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왼쪽 112">
            <a:extLst>
              <a:ext uri="{FF2B5EF4-FFF2-40B4-BE49-F238E27FC236}">
                <a16:creationId xmlns:a16="http://schemas.microsoft.com/office/drawing/2014/main" id="{09A970DE-EBF2-43C7-BEEF-202FA3C6510A}"/>
              </a:ext>
            </a:extLst>
          </p:cNvPr>
          <p:cNvSpPr/>
          <p:nvPr/>
        </p:nvSpPr>
        <p:spPr>
          <a:xfrm rot="7844362">
            <a:off x="8272501" y="4207234"/>
            <a:ext cx="268629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화살표: 왼쪽 113">
            <a:extLst>
              <a:ext uri="{FF2B5EF4-FFF2-40B4-BE49-F238E27FC236}">
                <a16:creationId xmlns:a16="http://schemas.microsoft.com/office/drawing/2014/main" id="{FB64FA11-EC61-4075-BD2C-57DA3A279E22}"/>
              </a:ext>
            </a:extLst>
          </p:cNvPr>
          <p:cNvSpPr/>
          <p:nvPr/>
        </p:nvSpPr>
        <p:spPr>
          <a:xfrm rot="2888509">
            <a:off x="8274175" y="3554497"/>
            <a:ext cx="268629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B331EF-A3D4-4283-ACB3-F035702A767E}"/>
              </a:ext>
            </a:extLst>
          </p:cNvPr>
          <p:cNvSpPr txBox="1"/>
          <p:nvPr/>
        </p:nvSpPr>
        <p:spPr>
          <a:xfrm>
            <a:off x="607124" y="66028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</a:t>
            </a:r>
            <a:r>
              <a:rPr lang="ko-KR" altLang="en-US" sz="1400" b="1" dirty="0"/>
              <a:t>일 때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회색블록이 생성</a:t>
            </a:r>
            <a:endParaRPr lang="en-US" altLang="ko-KR" sz="1400" b="1" dirty="0"/>
          </a:p>
          <a:p>
            <a:r>
              <a:rPr lang="en-US" altLang="ko-KR" sz="1400" b="1" dirty="0"/>
              <a:t>1</a:t>
            </a:r>
            <a:r>
              <a:rPr lang="ko-KR" altLang="en-US" sz="1400" b="1" dirty="0"/>
              <a:t>일 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파란블록이 생성</a:t>
            </a:r>
            <a:endParaRPr lang="en-US" altLang="ko-KR" sz="1400" b="1" dirty="0"/>
          </a:p>
          <a:p>
            <a:r>
              <a:rPr lang="ko-KR" altLang="en-US" sz="1400" b="1" dirty="0"/>
              <a:t>생성되었을 때만 줄타기가 가능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FAE51E-7F48-4E31-8B42-C176F083C692}"/>
              </a:ext>
            </a:extLst>
          </p:cNvPr>
          <p:cNvSpPr txBox="1"/>
          <p:nvPr/>
        </p:nvSpPr>
        <p:spPr>
          <a:xfrm>
            <a:off x="585608" y="1416702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초록벽</a:t>
            </a:r>
            <a:r>
              <a:rPr lang="ko-KR" altLang="en-US" sz="1400" b="1" dirty="0"/>
              <a:t> 줄타기 불가능</a:t>
            </a:r>
            <a:r>
              <a:rPr lang="en-US" altLang="ko-KR" sz="1400" b="1" dirty="0"/>
              <a:t>,</a:t>
            </a:r>
          </a:p>
          <a:p>
            <a:r>
              <a:rPr lang="ko-KR" altLang="en-US" sz="1400" b="1" dirty="0"/>
              <a:t>점프만 가능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B3ACABC-AA4E-498A-8E6B-21E7D8708BB1}"/>
              </a:ext>
            </a:extLst>
          </p:cNvPr>
          <p:cNvSpPr/>
          <p:nvPr/>
        </p:nvSpPr>
        <p:spPr>
          <a:xfrm>
            <a:off x="7698767" y="4283140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ACF1869-1811-46AD-9A2D-8BE1F710E1B8}"/>
              </a:ext>
            </a:extLst>
          </p:cNvPr>
          <p:cNvSpPr/>
          <p:nvPr/>
        </p:nvSpPr>
        <p:spPr>
          <a:xfrm>
            <a:off x="7698767" y="3695263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24AD6EF-E009-4F50-8A24-7AAD55ADEFB5}"/>
              </a:ext>
            </a:extLst>
          </p:cNvPr>
          <p:cNvSpPr/>
          <p:nvPr/>
        </p:nvSpPr>
        <p:spPr>
          <a:xfrm>
            <a:off x="7688775" y="3107386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A06C9EA-257C-4DBE-9EB9-19C37F81C909}"/>
              </a:ext>
            </a:extLst>
          </p:cNvPr>
          <p:cNvSpPr/>
          <p:nvPr/>
        </p:nvSpPr>
        <p:spPr>
          <a:xfrm>
            <a:off x="7678783" y="2519509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0B4D8C8-A145-486B-9D4D-65BCBBC14833}"/>
              </a:ext>
            </a:extLst>
          </p:cNvPr>
          <p:cNvSpPr/>
          <p:nvPr/>
        </p:nvSpPr>
        <p:spPr>
          <a:xfrm>
            <a:off x="8848518" y="5885386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84DDB08-AB20-4D5D-BD86-E72DC0F637E6}"/>
              </a:ext>
            </a:extLst>
          </p:cNvPr>
          <p:cNvSpPr/>
          <p:nvPr/>
        </p:nvSpPr>
        <p:spPr>
          <a:xfrm>
            <a:off x="8848518" y="5358960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6F1A0D5-F857-468F-A4E9-BFF7995D957B}"/>
              </a:ext>
            </a:extLst>
          </p:cNvPr>
          <p:cNvSpPr/>
          <p:nvPr/>
        </p:nvSpPr>
        <p:spPr>
          <a:xfrm>
            <a:off x="8848518" y="4832534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C6397F4-2299-4F27-8D58-A4111AB7A8F8}"/>
              </a:ext>
            </a:extLst>
          </p:cNvPr>
          <p:cNvSpPr/>
          <p:nvPr/>
        </p:nvSpPr>
        <p:spPr>
          <a:xfrm>
            <a:off x="8848518" y="4306108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0EE9267-A217-4D6B-8B51-92BF0C945FDC}"/>
              </a:ext>
            </a:extLst>
          </p:cNvPr>
          <p:cNvSpPr/>
          <p:nvPr/>
        </p:nvSpPr>
        <p:spPr>
          <a:xfrm>
            <a:off x="8848518" y="3779682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4B6259C-35F9-4D5C-8001-1456B4AFB8F8}"/>
              </a:ext>
            </a:extLst>
          </p:cNvPr>
          <p:cNvSpPr/>
          <p:nvPr/>
        </p:nvSpPr>
        <p:spPr>
          <a:xfrm>
            <a:off x="8848518" y="3253256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C1C2235-13CF-4B1E-AB6B-96F401E9D8EC}"/>
              </a:ext>
            </a:extLst>
          </p:cNvPr>
          <p:cNvSpPr/>
          <p:nvPr/>
        </p:nvSpPr>
        <p:spPr>
          <a:xfrm>
            <a:off x="8848518" y="2726830"/>
            <a:ext cx="238818" cy="37749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9455B6-0263-4CCB-A09F-88289B853E01}"/>
              </a:ext>
            </a:extLst>
          </p:cNvPr>
          <p:cNvSpPr/>
          <p:nvPr/>
        </p:nvSpPr>
        <p:spPr>
          <a:xfrm>
            <a:off x="7670230" y="2427661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E068D02-5969-479D-B148-CD2EB04ECC6A}"/>
              </a:ext>
            </a:extLst>
          </p:cNvPr>
          <p:cNvSpPr/>
          <p:nvPr/>
        </p:nvSpPr>
        <p:spPr>
          <a:xfrm>
            <a:off x="8664941" y="2427661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B9ADC86-8B26-4EF4-B54C-17E9A57A7478}"/>
              </a:ext>
            </a:extLst>
          </p:cNvPr>
          <p:cNvSpPr/>
          <p:nvPr/>
        </p:nvSpPr>
        <p:spPr>
          <a:xfrm>
            <a:off x="8118225" y="24276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별: 꼭짓점 7개 131">
            <a:extLst>
              <a:ext uri="{FF2B5EF4-FFF2-40B4-BE49-F238E27FC236}">
                <a16:creationId xmlns:a16="http://schemas.microsoft.com/office/drawing/2014/main" id="{4B6ED54F-031A-4FF7-967E-DBED99E53A39}"/>
              </a:ext>
            </a:extLst>
          </p:cNvPr>
          <p:cNvSpPr/>
          <p:nvPr/>
        </p:nvSpPr>
        <p:spPr>
          <a:xfrm>
            <a:off x="1140261" y="3429000"/>
            <a:ext cx="327641" cy="254124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별: 꼭짓점 7개 133">
            <a:extLst>
              <a:ext uri="{FF2B5EF4-FFF2-40B4-BE49-F238E27FC236}">
                <a16:creationId xmlns:a16="http://schemas.microsoft.com/office/drawing/2014/main" id="{55B1A3BC-C9CF-4939-A67E-8B41F8403E8F}"/>
              </a:ext>
            </a:extLst>
          </p:cNvPr>
          <p:cNvSpPr/>
          <p:nvPr/>
        </p:nvSpPr>
        <p:spPr>
          <a:xfrm>
            <a:off x="720525" y="3921407"/>
            <a:ext cx="327641" cy="254124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별: 꼭짓점 7개 134">
            <a:extLst>
              <a:ext uri="{FF2B5EF4-FFF2-40B4-BE49-F238E27FC236}">
                <a16:creationId xmlns:a16="http://schemas.microsoft.com/office/drawing/2014/main" id="{20AB1D7D-CA5D-4771-BA22-221914C59322}"/>
              </a:ext>
            </a:extLst>
          </p:cNvPr>
          <p:cNvSpPr/>
          <p:nvPr/>
        </p:nvSpPr>
        <p:spPr>
          <a:xfrm>
            <a:off x="1477306" y="4210341"/>
            <a:ext cx="327641" cy="254124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별: 꼭짓점 7개 135">
            <a:extLst>
              <a:ext uri="{FF2B5EF4-FFF2-40B4-BE49-F238E27FC236}">
                <a16:creationId xmlns:a16="http://schemas.microsoft.com/office/drawing/2014/main" id="{88CE09DB-2E9E-480B-91B5-FEC60F5ED0FE}"/>
              </a:ext>
            </a:extLst>
          </p:cNvPr>
          <p:cNvSpPr/>
          <p:nvPr/>
        </p:nvSpPr>
        <p:spPr>
          <a:xfrm>
            <a:off x="1000836" y="4584801"/>
            <a:ext cx="327641" cy="254124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별: 꼭짓점 7개 136">
            <a:extLst>
              <a:ext uri="{FF2B5EF4-FFF2-40B4-BE49-F238E27FC236}">
                <a16:creationId xmlns:a16="http://schemas.microsoft.com/office/drawing/2014/main" id="{6861F7D2-0D2E-4AEF-BD9D-CA49865A2A2A}"/>
              </a:ext>
            </a:extLst>
          </p:cNvPr>
          <p:cNvSpPr/>
          <p:nvPr/>
        </p:nvSpPr>
        <p:spPr>
          <a:xfrm>
            <a:off x="1387770" y="5000979"/>
            <a:ext cx="327641" cy="254124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3131A52-79F3-47FE-9224-14D1783D622D}"/>
              </a:ext>
            </a:extLst>
          </p:cNvPr>
          <p:cNvGrpSpPr/>
          <p:nvPr/>
        </p:nvGrpSpPr>
        <p:grpSpPr>
          <a:xfrm>
            <a:off x="811971" y="1963767"/>
            <a:ext cx="260221" cy="520046"/>
            <a:chOff x="4581535" y="3195145"/>
            <a:chExt cx="260221" cy="52004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1E1407A-5C18-4589-AB4E-ED8D938A94B9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790BFEEA-B249-475B-BFB5-9EAD07CE378C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C035236-94E1-4843-823D-5AE261394B7E}"/>
              </a:ext>
            </a:extLst>
          </p:cNvPr>
          <p:cNvSpPr/>
          <p:nvPr/>
        </p:nvSpPr>
        <p:spPr>
          <a:xfrm rot="16200000">
            <a:off x="4736352" y="1689205"/>
            <a:ext cx="254124" cy="51495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8F86F44-99BE-4819-984A-074AB77CAD6A}"/>
              </a:ext>
            </a:extLst>
          </p:cNvPr>
          <p:cNvSpPr/>
          <p:nvPr/>
        </p:nvSpPr>
        <p:spPr>
          <a:xfrm>
            <a:off x="7438180" y="2436306"/>
            <a:ext cx="238818" cy="2819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1643DA8-79A0-43C4-8D1E-3B170496CCFC}"/>
              </a:ext>
            </a:extLst>
          </p:cNvPr>
          <p:cNvSpPr/>
          <p:nvPr/>
        </p:nvSpPr>
        <p:spPr>
          <a:xfrm>
            <a:off x="9093241" y="2436305"/>
            <a:ext cx="238818" cy="40753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D4F4441-7EFD-49D0-BCAD-11B5CB432F60}"/>
              </a:ext>
            </a:extLst>
          </p:cNvPr>
          <p:cNvSpPr/>
          <p:nvPr/>
        </p:nvSpPr>
        <p:spPr>
          <a:xfrm>
            <a:off x="8479940" y="5346182"/>
            <a:ext cx="238818" cy="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742EB68-272B-4EC4-8FF1-C61A40A5A8E4}"/>
              </a:ext>
            </a:extLst>
          </p:cNvPr>
          <p:cNvSpPr/>
          <p:nvPr/>
        </p:nvSpPr>
        <p:spPr>
          <a:xfrm>
            <a:off x="8076899" y="4520403"/>
            <a:ext cx="238818" cy="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65EB484-CBCC-47E3-9321-CB09B01EA6A2}"/>
              </a:ext>
            </a:extLst>
          </p:cNvPr>
          <p:cNvSpPr/>
          <p:nvPr/>
        </p:nvSpPr>
        <p:spPr>
          <a:xfrm>
            <a:off x="8539902" y="3820790"/>
            <a:ext cx="238818" cy="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EC2F96F-E7EB-4039-A395-673B44992E79}"/>
              </a:ext>
            </a:extLst>
          </p:cNvPr>
          <p:cNvSpPr/>
          <p:nvPr/>
        </p:nvSpPr>
        <p:spPr>
          <a:xfrm>
            <a:off x="8026055" y="3253256"/>
            <a:ext cx="238818" cy="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86FE430-BBF7-4268-8A64-13444B139523}"/>
              </a:ext>
            </a:extLst>
          </p:cNvPr>
          <p:cNvSpPr/>
          <p:nvPr/>
        </p:nvSpPr>
        <p:spPr>
          <a:xfrm>
            <a:off x="8470043" y="3062387"/>
            <a:ext cx="238818" cy="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E6B8AB4-9685-46F8-9930-47EAC8D38DD0}"/>
              </a:ext>
            </a:extLst>
          </p:cNvPr>
          <p:cNvSpPr/>
          <p:nvPr/>
        </p:nvSpPr>
        <p:spPr>
          <a:xfrm rot="10800000" flipV="1">
            <a:off x="8118225" y="1967327"/>
            <a:ext cx="637962" cy="44654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F51A3438-B020-4558-B77E-C87D6E6D5DDB}"/>
              </a:ext>
            </a:extLst>
          </p:cNvPr>
          <p:cNvGrpSpPr/>
          <p:nvPr/>
        </p:nvGrpSpPr>
        <p:grpSpPr>
          <a:xfrm>
            <a:off x="7892544" y="5728839"/>
            <a:ext cx="260221" cy="520046"/>
            <a:chOff x="4581535" y="3195145"/>
            <a:chExt cx="260221" cy="520046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890C34E6-E556-4A6E-8BD0-D393FE06B048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BBF3A24C-7FDF-41AB-BB6E-93746C68E140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30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4-5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8778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초마다 바뀌는 </a:t>
            </a:r>
            <a:endParaRPr lang="en-US" altLang="ko-KR" b="1" dirty="0"/>
          </a:p>
          <a:p>
            <a:r>
              <a:rPr lang="ko-KR" altLang="en-US" b="1" dirty="0"/>
              <a:t>스테이지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57880" y="33686"/>
            <a:ext cx="4401905" cy="16875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상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</a:rPr>
              <a:t>바람 방향적용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중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 </a:t>
            </a: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난이도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하 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0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50147" y="712009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965BAF-E3B8-4100-B75E-6C3ABCFC0FB7}"/>
              </a:ext>
            </a:extLst>
          </p:cNvPr>
          <p:cNvSpPr/>
          <p:nvPr/>
        </p:nvSpPr>
        <p:spPr>
          <a:xfrm>
            <a:off x="368306" y="2485148"/>
            <a:ext cx="238818" cy="37713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BBB2AA2-7E4D-443E-9B0F-E02CBDB943A5}"/>
              </a:ext>
            </a:extLst>
          </p:cNvPr>
          <p:cNvSpPr/>
          <p:nvPr/>
        </p:nvSpPr>
        <p:spPr>
          <a:xfrm rot="16200000">
            <a:off x="904003" y="5713155"/>
            <a:ext cx="254124" cy="13255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E549C0D6-6276-42FC-8570-802E0542F4F6}"/>
              </a:ext>
            </a:extLst>
          </p:cNvPr>
          <p:cNvSpPr/>
          <p:nvPr/>
        </p:nvSpPr>
        <p:spPr>
          <a:xfrm>
            <a:off x="6999093" y="6213895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4D2DB206-F9EE-41C5-810F-5BCC20A753CC}"/>
              </a:ext>
            </a:extLst>
          </p:cNvPr>
          <p:cNvSpPr/>
          <p:nvPr/>
        </p:nvSpPr>
        <p:spPr>
          <a:xfrm>
            <a:off x="7324914" y="6213894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231D349-8455-4C26-B594-95554839001C}"/>
              </a:ext>
            </a:extLst>
          </p:cNvPr>
          <p:cNvSpPr/>
          <p:nvPr/>
        </p:nvSpPr>
        <p:spPr>
          <a:xfrm>
            <a:off x="7650735" y="6213893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8F2907C8-709A-4FCC-BC67-6AD0C8443D8E}"/>
              </a:ext>
            </a:extLst>
          </p:cNvPr>
          <p:cNvSpPr/>
          <p:nvPr/>
        </p:nvSpPr>
        <p:spPr>
          <a:xfrm>
            <a:off x="7976556" y="6213892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67E5D9B6-875C-49AC-AFC6-AB92ED9B38B7}"/>
              </a:ext>
            </a:extLst>
          </p:cNvPr>
          <p:cNvSpPr/>
          <p:nvPr/>
        </p:nvSpPr>
        <p:spPr>
          <a:xfrm>
            <a:off x="8302377" y="6213891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CDBEAB-DBB9-4C15-86D1-7D40A057BD4F}"/>
              </a:ext>
            </a:extLst>
          </p:cNvPr>
          <p:cNvGrpSpPr/>
          <p:nvPr/>
        </p:nvGrpSpPr>
        <p:grpSpPr>
          <a:xfrm>
            <a:off x="651968" y="5736457"/>
            <a:ext cx="260221" cy="520046"/>
            <a:chOff x="4581535" y="3195145"/>
            <a:chExt cx="260221" cy="52004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8ADAE1B-4081-4D70-BB2D-4E147DDE1999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70A58075-9348-492B-8343-712230CEEA3E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D3C415B8-9E02-490E-A3B6-56DD16C70464}"/>
              </a:ext>
            </a:extLst>
          </p:cNvPr>
          <p:cNvSpPr/>
          <p:nvPr/>
        </p:nvSpPr>
        <p:spPr>
          <a:xfrm>
            <a:off x="8628198" y="6213890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75D1C0EF-75F5-41F1-97F4-3DA88E68085F}"/>
              </a:ext>
            </a:extLst>
          </p:cNvPr>
          <p:cNvSpPr/>
          <p:nvPr/>
        </p:nvSpPr>
        <p:spPr>
          <a:xfrm>
            <a:off x="8954882" y="6222536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155CC6A9-19D4-4841-9044-74DED2D47D13}"/>
              </a:ext>
            </a:extLst>
          </p:cNvPr>
          <p:cNvSpPr/>
          <p:nvPr/>
        </p:nvSpPr>
        <p:spPr>
          <a:xfrm>
            <a:off x="9280703" y="6222535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1BB2DAEE-5EA4-43C0-AB6F-54B252634FC7}"/>
              </a:ext>
            </a:extLst>
          </p:cNvPr>
          <p:cNvSpPr/>
          <p:nvPr/>
        </p:nvSpPr>
        <p:spPr>
          <a:xfrm>
            <a:off x="9606524" y="6222534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0D4F076-5E8F-4E40-8FB2-E2F6F4B240C5}"/>
              </a:ext>
            </a:extLst>
          </p:cNvPr>
          <p:cNvSpPr/>
          <p:nvPr/>
        </p:nvSpPr>
        <p:spPr>
          <a:xfrm rot="16200000">
            <a:off x="10764591" y="5403460"/>
            <a:ext cx="254124" cy="1920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B331EF-A3D4-4283-ACB3-F035702A767E}"/>
              </a:ext>
            </a:extLst>
          </p:cNvPr>
          <p:cNvSpPr txBox="1"/>
          <p:nvPr/>
        </p:nvSpPr>
        <p:spPr>
          <a:xfrm>
            <a:off x="607124" y="66028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</a:t>
            </a:r>
            <a:r>
              <a:rPr lang="ko-KR" altLang="en-US" sz="1400" b="1" dirty="0"/>
              <a:t>일 때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회색블록이 생성</a:t>
            </a:r>
            <a:endParaRPr lang="en-US" altLang="ko-KR" sz="1400" b="1" dirty="0"/>
          </a:p>
          <a:p>
            <a:r>
              <a:rPr lang="en-US" altLang="ko-KR" sz="1400" b="1" dirty="0"/>
              <a:t>1</a:t>
            </a:r>
            <a:r>
              <a:rPr lang="ko-KR" altLang="en-US" sz="1400" b="1" dirty="0"/>
              <a:t>일 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파란블록이 생성</a:t>
            </a:r>
            <a:endParaRPr lang="en-US" altLang="ko-KR" sz="1400" b="1" dirty="0"/>
          </a:p>
          <a:p>
            <a:r>
              <a:rPr lang="ko-KR" altLang="en-US" sz="1400" b="1" dirty="0"/>
              <a:t>생성되었을 때만 줄타기가 가능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FAE51E-7F48-4E31-8B42-C176F083C692}"/>
              </a:ext>
            </a:extLst>
          </p:cNvPr>
          <p:cNvSpPr txBox="1"/>
          <p:nvPr/>
        </p:nvSpPr>
        <p:spPr>
          <a:xfrm>
            <a:off x="585608" y="1416702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초록벽</a:t>
            </a:r>
            <a:r>
              <a:rPr lang="ko-KR" altLang="en-US" sz="1400" b="1" dirty="0"/>
              <a:t> 줄타기 불가능</a:t>
            </a:r>
            <a:r>
              <a:rPr lang="en-US" altLang="ko-KR" sz="1400" b="1" dirty="0"/>
              <a:t>,</a:t>
            </a:r>
          </a:p>
          <a:p>
            <a:r>
              <a:rPr lang="ko-KR" altLang="en-US" sz="1400" b="1" dirty="0"/>
              <a:t>점프만 가능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DDACC4-A7F6-43ED-9ECF-CEAF335DA886}"/>
              </a:ext>
            </a:extLst>
          </p:cNvPr>
          <p:cNvSpPr/>
          <p:nvPr/>
        </p:nvSpPr>
        <p:spPr>
          <a:xfrm>
            <a:off x="11587406" y="2465213"/>
            <a:ext cx="238818" cy="37713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구름 1">
            <a:extLst>
              <a:ext uri="{FF2B5EF4-FFF2-40B4-BE49-F238E27FC236}">
                <a16:creationId xmlns:a16="http://schemas.microsoft.com/office/drawing/2014/main" id="{A0AC27CB-1F88-4077-ACA7-A9A2B710B61C}"/>
              </a:ext>
            </a:extLst>
          </p:cNvPr>
          <p:cNvSpPr/>
          <p:nvPr/>
        </p:nvSpPr>
        <p:spPr>
          <a:xfrm>
            <a:off x="7201119" y="5612848"/>
            <a:ext cx="793911" cy="3271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구름 89">
            <a:extLst>
              <a:ext uri="{FF2B5EF4-FFF2-40B4-BE49-F238E27FC236}">
                <a16:creationId xmlns:a16="http://schemas.microsoft.com/office/drawing/2014/main" id="{9D090AFE-ED4F-4290-8969-E1A091A35423}"/>
              </a:ext>
            </a:extLst>
          </p:cNvPr>
          <p:cNvSpPr/>
          <p:nvPr/>
        </p:nvSpPr>
        <p:spPr>
          <a:xfrm>
            <a:off x="8100370" y="5612848"/>
            <a:ext cx="793911" cy="3271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구름 94">
            <a:extLst>
              <a:ext uri="{FF2B5EF4-FFF2-40B4-BE49-F238E27FC236}">
                <a16:creationId xmlns:a16="http://schemas.microsoft.com/office/drawing/2014/main" id="{279C6671-830B-4DA7-9DCE-6F69B9C9A1A4}"/>
              </a:ext>
            </a:extLst>
          </p:cNvPr>
          <p:cNvSpPr/>
          <p:nvPr/>
        </p:nvSpPr>
        <p:spPr>
          <a:xfrm>
            <a:off x="9069767" y="5583442"/>
            <a:ext cx="793911" cy="3271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C9C596D-557B-4A99-8C64-687EC9497726}"/>
              </a:ext>
            </a:extLst>
          </p:cNvPr>
          <p:cNvSpPr/>
          <p:nvPr/>
        </p:nvSpPr>
        <p:spPr>
          <a:xfrm rot="16200000">
            <a:off x="5832690" y="5999053"/>
            <a:ext cx="254124" cy="23881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AE32800-A6EB-4507-9513-4488567DF188}"/>
              </a:ext>
            </a:extLst>
          </p:cNvPr>
          <p:cNvSpPr/>
          <p:nvPr/>
        </p:nvSpPr>
        <p:spPr>
          <a:xfrm rot="16200000">
            <a:off x="1374039" y="4178196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DF7C338-458C-4D80-8A46-D85B989E8E08}"/>
              </a:ext>
            </a:extLst>
          </p:cNvPr>
          <p:cNvGrpSpPr/>
          <p:nvPr/>
        </p:nvGrpSpPr>
        <p:grpSpPr>
          <a:xfrm>
            <a:off x="1316099" y="5893678"/>
            <a:ext cx="345385" cy="342890"/>
            <a:chOff x="2583977" y="2018169"/>
            <a:chExt cx="345385" cy="34289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37558C-0004-4AD9-9FA9-F745B3E66E2A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화살표: 위쪽 111">
              <a:extLst>
                <a:ext uri="{FF2B5EF4-FFF2-40B4-BE49-F238E27FC236}">
                  <a16:creationId xmlns:a16="http://schemas.microsoft.com/office/drawing/2014/main" id="{655B1A49-372C-4E3C-8572-FDB02E4C6892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1F302D4-9090-4B02-9B22-3914397000AA}"/>
              </a:ext>
            </a:extLst>
          </p:cNvPr>
          <p:cNvGrpSpPr/>
          <p:nvPr/>
        </p:nvGrpSpPr>
        <p:grpSpPr>
          <a:xfrm>
            <a:off x="4907509" y="1416702"/>
            <a:ext cx="345385" cy="342890"/>
            <a:chOff x="3402872" y="2018169"/>
            <a:chExt cx="345385" cy="34289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10B5680-78CF-4378-9AD7-72863B63589E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화살표: 위쪽 144">
              <a:extLst>
                <a:ext uri="{FF2B5EF4-FFF2-40B4-BE49-F238E27FC236}">
                  <a16:creationId xmlns:a16="http://schemas.microsoft.com/office/drawing/2014/main" id="{52E07169-547A-4889-9D26-21DB762AEEFD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A124A36E-1F8B-41B5-A770-116383A29019}"/>
              </a:ext>
            </a:extLst>
          </p:cNvPr>
          <p:cNvGrpSpPr/>
          <p:nvPr/>
        </p:nvGrpSpPr>
        <p:grpSpPr>
          <a:xfrm>
            <a:off x="5682320" y="1416702"/>
            <a:ext cx="345385" cy="342890"/>
            <a:chOff x="4177683" y="2018169"/>
            <a:chExt cx="345385" cy="34289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2693A45-7633-46E7-BAD7-6E8D4FE7E966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화살표: 위쪽 151">
              <a:extLst>
                <a:ext uri="{FF2B5EF4-FFF2-40B4-BE49-F238E27FC236}">
                  <a16:creationId xmlns:a16="http://schemas.microsoft.com/office/drawing/2014/main" id="{F5C0D813-29A3-4AD5-8734-1F03F333A7FC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0A212EB-1B5C-44B4-B5FA-8CD5C4A6ED09}"/>
              </a:ext>
            </a:extLst>
          </p:cNvPr>
          <p:cNvGrpSpPr/>
          <p:nvPr/>
        </p:nvGrpSpPr>
        <p:grpSpPr>
          <a:xfrm>
            <a:off x="4225663" y="1416702"/>
            <a:ext cx="345385" cy="342890"/>
            <a:chOff x="1829145" y="2018169"/>
            <a:chExt cx="345385" cy="34289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4B5A615-22CB-4AC7-9DBB-5520FAB3C316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화살표: 위쪽 154">
              <a:extLst>
                <a:ext uri="{FF2B5EF4-FFF2-40B4-BE49-F238E27FC236}">
                  <a16:creationId xmlns:a16="http://schemas.microsoft.com/office/drawing/2014/main" id="{292F1778-0139-41AB-917C-4B033A254777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2958660-25E2-4199-AB86-E00CB2D9E381}"/>
              </a:ext>
            </a:extLst>
          </p:cNvPr>
          <p:cNvSpPr/>
          <p:nvPr/>
        </p:nvSpPr>
        <p:spPr>
          <a:xfrm rot="16200000">
            <a:off x="2434239" y="3757284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8BAABA0-C1F9-469C-B66F-322E33096A4D}"/>
              </a:ext>
            </a:extLst>
          </p:cNvPr>
          <p:cNvSpPr/>
          <p:nvPr/>
        </p:nvSpPr>
        <p:spPr>
          <a:xfrm rot="16200000">
            <a:off x="1833081" y="3262386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D1BA1FF-D500-42F4-B207-BB7AC9D5E532}"/>
              </a:ext>
            </a:extLst>
          </p:cNvPr>
          <p:cNvSpPr/>
          <p:nvPr/>
        </p:nvSpPr>
        <p:spPr>
          <a:xfrm rot="16200000">
            <a:off x="2460944" y="2695545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9B6EF9C-E073-459E-96E7-F99F3C8094C0}"/>
              </a:ext>
            </a:extLst>
          </p:cNvPr>
          <p:cNvSpPr/>
          <p:nvPr/>
        </p:nvSpPr>
        <p:spPr>
          <a:xfrm rot="16200000">
            <a:off x="3113449" y="3126594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3FACB9C-67D0-422C-99CF-A03212FAC510}"/>
              </a:ext>
            </a:extLst>
          </p:cNvPr>
          <p:cNvSpPr/>
          <p:nvPr/>
        </p:nvSpPr>
        <p:spPr>
          <a:xfrm rot="16200000">
            <a:off x="4100510" y="3287803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382B1E5-171A-4554-9B75-D5AC77E14E74}"/>
              </a:ext>
            </a:extLst>
          </p:cNvPr>
          <p:cNvGrpSpPr/>
          <p:nvPr/>
        </p:nvGrpSpPr>
        <p:grpSpPr>
          <a:xfrm>
            <a:off x="3983608" y="3077405"/>
            <a:ext cx="260221" cy="520046"/>
            <a:chOff x="4581535" y="3195145"/>
            <a:chExt cx="260221" cy="520046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944406F-74BA-4DBF-951B-00F1500958B5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이등변 삼각형 162">
              <a:extLst>
                <a:ext uri="{FF2B5EF4-FFF2-40B4-BE49-F238E27FC236}">
                  <a16:creationId xmlns:a16="http://schemas.microsoft.com/office/drawing/2014/main" id="{55108B44-AE55-4081-9FCC-580B32DD549E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0A16CC6-3A4C-4DB9-886A-19EB56BA80AE}"/>
              </a:ext>
            </a:extLst>
          </p:cNvPr>
          <p:cNvSpPr/>
          <p:nvPr/>
        </p:nvSpPr>
        <p:spPr>
          <a:xfrm>
            <a:off x="5155207" y="2712776"/>
            <a:ext cx="238818" cy="3169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F0E606B-2EEE-4937-A722-98F362D90885}"/>
              </a:ext>
            </a:extLst>
          </p:cNvPr>
          <p:cNvSpPr/>
          <p:nvPr/>
        </p:nvSpPr>
        <p:spPr>
          <a:xfrm>
            <a:off x="3800665" y="3851575"/>
            <a:ext cx="238818" cy="24049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F7C24CB-8795-4A4B-B082-8317EEC6DC81}"/>
              </a:ext>
            </a:extLst>
          </p:cNvPr>
          <p:cNvSpPr/>
          <p:nvPr/>
        </p:nvSpPr>
        <p:spPr>
          <a:xfrm rot="16200000">
            <a:off x="4591435" y="3692910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F8A2C8B-06DB-42D3-9895-7B428882372F}"/>
              </a:ext>
            </a:extLst>
          </p:cNvPr>
          <p:cNvSpPr/>
          <p:nvPr/>
        </p:nvSpPr>
        <p:spPr>
          <a:xfrm rot="16200000">
            <a:off x="4358936" y="4098018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5BA1B02-1D19-4C5D-A38F-4D5FBE5B7650}"/>
              </a:ext>
            </a:extLst>
          </p:cNvPr>
          <p:cNvSpPr/>
          <p:nvPr/>
        </p:nvSpPr>
        <p:spPr>
          <a:xfrm rot="16200000">
            <a:off x="4605244" y="4503124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4879923-34C8-4047-BA5B-6A787E7D9844}"/>
              </a:ext>
            </a:extLst>
          </p:cNvPr>
          <p:cNvSpPr/>
          <p:nvPr/>
        </p:nvSpPr>
        <p:spPr>
          <a:xfrm rot="16200000">
            <a:off x="4355526" y="4932302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EFE108E-61D6-44F0-8421-FEDBA78E7704}"/>
              </a:ext>
            </a:extLst>
          </p:cNvPr>
          <p:cNvSpPr/>
          <p:nvPr/>
        </p:nvSpPr>
        <p:spPr>
          <a:xfrm rot="16200000">
            <a:off x="4591435" y="5318261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125412F-9F97-4BCB-B118-9455CD9F4135}"/>
              </a:ext>
            </a:extLst>
          </p:cNvPr>
          <p:cNvSpPr/>
          <p:nvPr/>
        </p:nvSpPr>
        <p:spPr>
          <a:xfrm rot="16200000">
            <a:off x="5272819" y="4773372"/>
            <a:ext cx="254124" cy="31984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FF34E1F-379C-4954-A7A5-B8B0EB77DBE2}"/>
              </a:ext>
            </a:extLst>
          </p:cNvPr>
          <p:cNvGrpSpPr/>
          <p:nvPr/>
        </p:nvGrpSpPr>
        <p:grpSpPr>
          <a:xfrm rot="5400000">
            <a:off x="5600185" y="5161922"/>
            <a:ext cx="433942" cy="346424"/>
            <a:chOff x="5551055" y="1465499"/>
            <a:chExt cx="605532" cy="769456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D9A7B2D-D6C1-4F4E-B42C-E6C52DD169FF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BC9ADE5-C7C6-4DA1-B0C5-1DEFCE44C444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6C4C9C7-7DA9-4240-AC91-47A79A2EBA3C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5B768-E213-49F9-81B4-4E5685F4C178}"/>
              </a:ext>
            </a:extLst>
          </p:cNvPr>
          <p:cNvSpPr txBox="1"/>
          <p:nvPr/>
        </p:nvSpPr>
        <p:spPr>
          <a:xfrm>
            <a:off x="5466453" y="5473129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CBE4C58-220A-400C-B9E9-3BA40F55B8D9}"/>
              </a:ext>
            </a:extLst>
          </p:cNvPr>
          <p:cNvSpPr/>
          <p:nvPr/>
        </p:nvSpPr>
        <p:spPr>
          <a:xfrm rot="16200000">
            <a:off x="5707530" y="4587544"/>
            <a:ext cx="254124" cy="8734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780E8DB-75B1-40E1-91DF-81DF1A50E854}"/>
              </a:ext>
            </a:extLst>
          </p:cNvPr>
          <p:cNvGrpSpPr/>
          <p:nvPr/>
        </p:nvGrpSpPr>
        <p:grpSpPr>
          <a:xfrm>
            <a:off x="6452121" y="5709664"/>
            <a:ext cx="260221" cy="520046"/>
            <a:chOff x="4581535" y="3195145"/>
            <a:chExt cx="260221" cy="520046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0890A69-20F6-482D-97C4-910BB13C37D1}"/>
                </a:ext>
              </a:extLst>
            </p:cNvPr>
            <p:cNvSpPr/>
            <p:nvPr/>
          </p:nvSpPr>
          <p:spPr>
            <a:xfrm>
              <a:off x="4581535" y="3389369"/>
              <a:ext cx="95567" cy="325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39DF6C50-B5FA-46DC-A08F-72DD238657EA}"/>
                </a:ext>
              </a:extLst>
            </p:cNvPr>
            <p:cNvSpPr/>
            <p:nvPr/>
          </p:nvSpPr>
          <p:spPr>
            <a:xfrm rot="5400000">
              <a:off x="4605420" y="3192664"/>
              <a:ext cx="233855" cy="23881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2CD610E-2957-4184-88A5-016FD659248F}"/>
              </a:ext>
            </a:extLst>
          </p:cNvPr>
          <p:cNvSpPr/>
          <p:nvPr/>
        </p:nvSpPr>
        <p:spPr>
          <a:xfrm rot="16200000">
            <a:off x="7762910" y="4251773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6440028-B8DB-4C45-A6D2-8ECABA0ECD53}"/>
              </a:ext>
            </a:extLst>
          </p:cNvPr>
          <p:cNvSpPr/>
          <p:nvPr/>
        </p:nvSpPr>
        <p:spPr>
          <a:xfrm rot="16200000">
            <a:off x="8826957" y="4251774"/>
            <a:ext cx="254124" cy="3453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화살표: 왼쪽 184">
            <a:extLst>
              <a:ext uri="{FF2B5EF4-FFF2-40B4-BE49-F238E27FC236}">
                <a16:creationId xmlns:a16="http://schemas.microsoft.com/office/drawing/2014/main" id="{440576D1-431D-4C36-B420-89600FB5C362}"/>
              </a:ext>
            </a:extLst>
          </p:cNvPr>
          <p:cNvSpPr/>
          <p:nvPr/>
        </p:nvSpPr>
        <p:spPr>
          <a:xfrm rot="5400000">
            <a:off x="7393627" y="5222091"/>
            <a:ext cx="367446" cy="14019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화살표: 왼쪽 185">
            <a:extLst>
              <a:ext uri="{FF2B5EF4-FFF2-40B4-BE49-F238E27FC236}">
                <a16:creationId xmlns:a16="http://schemas.microsoft.com/office/drawing/2014/main" id="{6B72E940-A054-42E2-B45D-BDCC0179D8D1}"/>
              </a:ext>
            </a:extLst>
          </p:cNvPr>
          <p:cNvSpPr/>
          <p:nvPr/>
        </p:nvSpPr>
        <p:spPr>
          <a:xfrm rot="5400000">
            <a:off x="8281563" y="5222091"/>
            <a:ext cx="367446" cy="14019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화살표: 왼쪽 186">
            <a:extLst>
              <a:ext uri="{FF2B5EF4-FFF2-40B4-BE49-F238E27FC236}">
                <a16:creationId xmlns:a16="http://schemas.microsoft.com/office/drawing/2014/main" id="{3F0CD69F-904D-4C51-8C49-8843CD66C4F1}"/>
              </a:ext>
            </a:extLst>
          </p:cNvPr>
          <p:cNvSpPr/>
          <p:nvPr/>
        </p:nvSpPr>
        <p:spPr>
          <a:xfrm rot="5400000">
            <a:off x="9261288" y="5195806"/>
            <a:ext cx="367446" cy="14019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이등변 삼각형 187">
            <a:extLst>
              <a:ext uri="{FF2B5EF4-FFF2-40B4-BE49-F238E27FC236}">
                <a16:creationId xmlns:a16="http://schemas.microsoft.com/office/drawing/2014/main" id="{D933ED2A-EE34-480E-84B7-8877855865ED}"/>
              </a:ext>
            </a:extLst>
          </p:cNvPr>
          <p:cNvSpPr/>
          <p:nvPr/>
        </p:nvSpPr>
        <p:spPr>
          <a:xfrm>
            <a:off x="1752949" y="6210303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이등변 삼각형 188">
            <a:extLst>
              <a:ext uri="{FF2B5EF4-FFF2-40B4-BE49-F238E27FC236}">
                <a16:creationId xmlns:a16="http://schemas.microsoft.com/office/drawing/2014/main" id="{4B55B006-F947-492C-8E80-FCA716EBE666}"/>
              </a:ext>
            </a:extLst>
          </p:cNvPr>
          <p:cNvSpPr/>
          <p:nvPr/>
        </p:nvSpPr>
        <p:spPr>
          <a:xfrm>
            <a:off x="2078770" y="6210302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이등변 삼각형 189">
            <a:extLst>
              <a:ext uri="{FF2B5EF4-FFF2-40B4-BE49-F238E27FC236}">
                <a16:creationId xmlns:a16="http://schemas.microsoft.com/office/drawing/2014/main" id="{A957DC8F-1B27-41E0-A805-A2F476520CF2}"/>
              </a:ext>
            </a:extLst>
          </p:cNvPr>
          <p:cNvSpPr/>
          <p:nvPr/>
        </p:nvSpPr>
        <p:spPr>
          <a:xfrm>
            <a:off x="2404591" y="6210301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이등변 삼각형 190">
            <a:extLst>
              <a:ext uri="{FF2B5EF4-FFF2-40B4-BE49-F238E27FC236}">
                <a16:creationId xmlns:a16="http://schemas.microsoft.com/office/drawing/2014/main" id="{DACA9768-175C-4B81-951A-6E636DAF2A0F}"/>
              </a:ext>
            </a:extLst>
          </p:cNvPr>
          <p:cNvSpPr/>
          <p:nvPr/>
        </p:nvSpPr>
        <p:spPr>
          <a:xfrm>
            <a:off x="2730412" y="6210300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이등변 삼각형 191">
            <a:extLst>
              <a:ext uri="{FF2B5EF4-FFF2-40B4-BE49-F238E27FC236}">
                <a16:creationId xmlns:a16="http://schemas.microsoft.com/office/drawing/2014/main" id="{0DADE8CD-CD9E-47AA-A809-CB47AF1536A4}"/>
              </a:ext>
            </a:extLst>
          </p:cNvPr>
          <p:cNvSpPr/>
          <p:nvPr/>
        </p:nvSpPr>
        <p:spPr>
          <a:xfrm>
            <a:off x="3056233" y="6210299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이등변 삼각형 192">
            <a:extLst>
              <a:ext uri="{FF2B5EF4-FFF2-40B4-BE49-F238E27FC236}">
                <a16:creationId xmlns:a16="http://schemas.microsoft.com/office/drawing/2014/main" id="{0C9502DB-9DCD-4E20-A136-EB209BF6F687}"/>
              </a:ext>
            </a:extLst>
          </p:cNvPr>
          <p:cNvSpPr/>
          <p:nvPr/>
        </p:nvSpPr>
        <p:spPr>
          <a:xfrm>
            <a:off x="3383378" y="6210299"/>
            <a:ext cx="325821" cy="26275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2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404</Words>
  <Application>Microsoft Office PowerPoint</Application>
  <PresentationFormat>와이드스크린</PresentationFormat>
  <Paragraphs>138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USER</cp:lastModifiedBy>
  <cp:revision>37</cp:revision>
  <dcterms:created xsi:type="dcterms:W3CDTF">2021-01-25T06:17:01Z</dcterms:created>
  <dcterms:modified xsi:type="dcterms:W3CDTF">2021-02-03T02:49:27Z</dcterms:modified>
</cp:coreProperties>
</file>