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5CB36-9AC6-483D-A39F-42D90C061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086551-E1DF-44BD-AA05-E6A076734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8BE82-75A5-4E6E-A50F-F861D459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29599-24A6-4F56-B7CB-DDEB6FBE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4A74A-02EE-415D-8C45-63C49300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27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73E48-0A66-4210-AE72-D4B330C1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E2869-DE97-4C52-BB8B-B58AC0B7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C461B-F699-4BC1-8C04-A465707A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DCC8B-9284-43BF-94B4-569CCA5B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3ED9D-D5CA-489B-BCFA-81125C4B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6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F245D7-4526-46FE-945C-6D21E671E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2FEA2-90D6-424E-BC85-25FEDE2D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0D0FE-3FBA-4F18-B7B5-1BC4F3F2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1C037-8A1D-4782-8566-006E30A4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C9C98-F2D2-442C-ACAB-32723CF1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C1CB-A676-426A-BE56-4AD0B64B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C26DD-ED0D-4C16-A2B0-339EB0F0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051B-B02E-4640-8B54-5CE4C64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0DEE-367E-40A8-9144-D4206878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29610-52D5-440C-9732-463F5867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2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9FBF6-B5D7-46F0-B20E-8309F791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10E6C-798C-4B61-A077-900E9DD35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93705-8993-4A5A-8415-4803EBBB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4BC97-170E-4728-8844-EFF6B5C3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76FA4-062F-418E-B2C6-6BC3034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40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9DB64-9D71-4795-826F-E6662F0B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7427B-45EC-4BBD-AA8F-0642F305E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ADC58-170B-4B50-AF35-A78C41F0D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1C3F1-F44C-4FCD-93C1-5BA3288B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21C3F-2168-487E-B1B7-AFAAC3DF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96191-2A00-4E95-A06C-C104E45A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5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3D515-3E9D-4105-9E74-B162272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B76BA-60E8-4423-811F-B4F4DCEFA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743EC-75D9-4B2E-A962-59012EAE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2FE6F1-E821-4236-8BE2-C77A12201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E4710-A92D-48D8-9704-E2C3942C1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59CDA-0FD3-4666-973C-D7602270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D3DCD3-81F5-4DCE-8DDA-2660FF6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84BA70-AF48-4B86-BDCD-4C3A686D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0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1F072-2C2E-4AC0-8D9E-71E34A7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2EF2B-4BE9-49D1-A817-9902D59B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D2D75-B166-4609-8652-3DEE1BB7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FB18C-4C9E-48E7-82F2-BD3AB762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09FDFD-1E9D-4B63-AC88-F38E8FB9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0AAC2D-7A67-422C-80AA-DD999413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D8A42-51A2-4A95-A2D5-B48CAB7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00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3DEF-9411-4899-9D24-3C025A5B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ED11F-8164-4681-BC4F-9923D624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0D16E-8058-4E6D-953D-7B096309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4319D-22DF-4468-B2E9-B1C12D98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22C80-A179-4FE4-9F8D-A4A625AE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4CF9E-F105-4F12-9770-F245F61B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35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3C8A1-3852-4C5A-B671-60A6BBBA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70401F-024C-49D0-9F28-B36043CB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C78C7-B0C1-4062-A273-1D0D4FBF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E08A9-23CB-4189-8413-07D4D957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F2C8B-D9E3-4916-91E9-F30B63B6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72DCB-D717-4DB5-A4C9-1814E0A9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91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2BB807-4C34-4D3C-AF1A-0134A4C2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6E36D-1CF6-411B-8AC2-F282CBD4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DAB82-269A-4352-98AF-AA6B70892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25A6-AC9A-44C2-8EC8-86925C13371B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4DB5B-17A5-43BD-9026-84A1B3313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89279-E1EB-49EC-BC22-E64A0C73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4F20-5FE6-4E73-AD51-5C257F5A3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F1D906-D840-40B7-839C-7CF03AE08817}"/>
              </a:ext>
            </a:extLst>
          </p:cNvPr>
          <p:cNvGrpSpPr/>
          <p:nvPr/>
        </p:nvGrpSpPr>
        <p:grpSpPr>
          <a:xfrm>
            <a:off x="348742" y="635949"/>
            <a:ext cx="11802460" cy="5486400"/>
            <a:chOff x="698500" y="495300"/>
            <a:chExt cx="11802460" cy="5486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A70C00-1EEF-4353-8E15-01AC75FE9DA3}"/>
                </a:ext>
              </a:extLst>
            </p:cNvPr>
            <p:cNvSpPr/>
            <p:nvPr/>
          </p:nvSpPr>
          <p:spPr>
            <a:xfrm>
              <a:off x="1026413" y="864631"/>
              <a:ext cx="7857522" cy="4862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캠프장 공터 </a:t>
              </a:r>
              <a:r>
                <a:rPr lang="en-US" altLang="ko-KR" dirty="0"/>
                <a:t>(</a:t>
              </a:r>
              <a:r>
                <a:rPr lang="ko-KR" altLang="en-US" dirty="0"/>
                <a:t>기타 오브젝트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8DFA47E7-47D3-46B8-BCD9-FD2F776CC82B}"/>
                </a:ext>
              </a:extLst>
            </p:cNvPr>
            <p:cNvSpPr/>
            <p:nvPr/>
          </p:nvSpPr>
          <p:spPr>
            <a:xfrm>
              <a:off x="698500" y="495300"/>
              <a:ext cx="8534400" cy="5486400"/>
            </a:xfrm>
            <a:prstGeom prst="frame">
              <a:avLst>
                <a:gd name="adj1" fmla="val 64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455F4-2C59-4B1C-B768-6C847FB37A29}"/>
                </a:ext>
              </a:extLst>
            </p:cNvPr>
            <p:cNvSpPr txBox="1"/>
            <p:nvPr/>
          </p:nvSpPr>
          <p:spPr>
            <a:xfrm>
              <a:off x="7038068" y="49530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성심 캠프장 배치도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8A9F-B035-4D81-A424-190BEEA3CCC3}"/>
                </a:ext>
              </a:extLst>
            </p:cNvPr>
            <p:cNvSpPr/>
            <p:nvPr/>
          </p:nvSpPr>
          <p:spPr>
            <a:xfrm>
              <a:off x="7816850" y="4724400"/>
              <a:ext cx="984250" cy="850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외곽</a:t>
              </a:r>
              <a:endParaRPr lang="en-US" altLang="ko-KR" dirty="0"/>
            </a:p>
            <a:p>
              <a:pPr algn="ctr"/>
              <a:r>
                <a:rPr lang="ko-KR" altLang="en-US" dirty="0"/>
                <a:t>포탈</a:t>
              </a: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A534B60-8EB7-4A9D-9EA2-6C805F2DBD13}"/>
                </a:ext>
              </a:extLst>
            </p:cNvPr>
            <p:cNvGrpSpPr/>
            <p:nvPr/>
          </p:nvGrpSpPr>
          <p:grpSpPr>
            <a:xfrm>
              <a:off x="9242631" y="1240407"/>
              <a:ext cx="3258329" cy="793588"/>
              <a:chOff x="9242631" y="1240407"/>
              <a:chExt cx="3258329" cy="793588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B9D775F-A990-4AC1-A597-A89E165F89CA}"/>
                  </a:ext>
                </a:extLst>
              </p:cNvPr>
              <p:cNvSpPr/>
              <p:nvPr/>
            </p:nvSpPr>
            <p:spPr>
              <a:xfrm>
                <a:off x="9242631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EE6E6FC-21D7-414B-884B-E5620E385C6C}"/>
                  </a:ext>
                </a:extLst>
              </p:cNvPr>
              <p:cNvSpPr/>
              <p:nvPr/>
            </p:nvSpPr>
            <p:spPr>
              <a:xfrm>
                <a:off x="10091766" y="1255511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D80362B7-52F2-4770-AA21-7510923E7FDC}"/>
                  </a:ext>
                </a:extLst>
              </p:cNvPr>
              <p:cNvSpPr/>
              <p:nvPr/>
            </p:nvSpPr>
            <p:spPr>
              <a:xfrm>
                <a:off x="10876894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sp>
            <p:nvSpPr>
              <p:cNvPr id="18" name="다이아몬드 17">
                <a:extLst>
                  <a:ext uri="{FF2B5EF4-FFF2-40B4-BE49-F238E27FC236}">
                    <a16:creationId xmlns:a16="http://schemas.microsoft.com/office/drawing/2014/main" id="{AF7E9EA0-E158-4E12-969D-14A002A40942}"/>
                  </a:ext>
                </a:extLst>
              </p:cNvPr>
              <p:cNvSpPr/>
              <p:nvPr/>
            </p:nvSpPr>
            <p:spPr>
              <a:xfrm>
                <a:off x="11656339" y="1240407"/>
                <a:ext cx="844621" cy="663721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보스</a:t>
                </a:r>
              </a:p>
            </p:txBody>
          </p:sp>
        </p:grp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244A9D0-43B7-4507-9139-6E577ED35C1E}"/>
                </a:ext>
              </a:extLst>
            </p:cNvPr>
            <p:cNvSpPr/>
            <p:nvPr/>
          </p:nvSpPr>
          <p:spPr>
            <a:xfrm>
              <a:off x="8706610" y="4479490"/>
              <a:ext cx="1420085" cy="11070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외곽 맵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2C6C0A-79EC-4889-85C9-5BD9A2C459AE}"/>
                </a:ext>
              </a:extLst>
            </p:cNvPr>
            <p:cNvSpPr/>
            <p:nvPr/>
          </p:nvSpPr>
          <p:spPr>
            <a:xfrm>
              <a:off x="1296923" y="1054100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주거구역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 err="1"/>
                <a:t>텐트촌</a:t>
              </a:r>
              <a:r>
                <a:rPr lang="en-US" altLang="ko-KR" dirty="0"/>
                <a:t>/</a:t>
              </a:r>
              <a:r>
                <a:rPr lang="ko-KR" altLang="en-US" dirty="0"/>
                <a:t>피로도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898CA8-EDB3-4022-800C-253FB10E2EE8}"/>
                </a:ext>
              </a:extLst>
            </p:cNvPr>
            <p:cNvSpPr/>
            <p:nvPr/>
          </p:nvSpPr>
          <p:spPr>
            <a:xfrm>
              <a:off x="1296923" y="4146550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취사구역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물약</a:t>
              </a:r>
              <a:r>
                <a:rPr lang="en-US" altLang="ko-KR" dirty="0"/>
                <a:t>/</a:t>
              </a:r>
              <a:r>
                <a:rPr lang="ko-KR" altLang="en-US" dirty="0"/>
                <a:t>음식상점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702234-95D6-4629-9AEB-455B1695C5F0}"/>
                </a:ext>
              </a:extLst>
            </p:cNvPr>
            <p:cNvSpPr/>
            <p:nvPr/>
          </p:nvSpPr>
          <p:spPr>
            <a:xfrm>
              <a:off x="6815946" y="10596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훈련구역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무기레벨 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E16459-738B-4A83-8413-D5368A83409D}"/>
                </a:ext>
              </a:extLst>
            </p:cNvPr>
            <p:cNvSpPr/>
            <p:nvPr/>
          </p:nvSpPr>
          <p:spPr>
            <a:xfrm>
              <a:off x="6775450" y="31717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보급구역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스킨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정비아이템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기타 상점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FF0C85-51AC-487A-AE79-BC680677167F}"/>
              </a:ext>
            </a:extLst>
          </p:cNvPr>
          <p:cNvGrpSpPr/>
          <p:nvPr/>
        </p:nvGrpSpPr>
        <p:grpSpPr>
          <a:xfrm>
            <a:off x="1497957" y="2158790"/>
            <a:ext cx="646331" cy="650019"/>
            <a:chOff x="3990326" y="1521681"/>
            <a:chExt cx="646331" cy="650019"/>
          </a:xfrm>
        </p:grpSpPr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B81EB6B5-FB88-4A21-9041-22851FDF3A2C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033BFB-88C3-414D-872D-87E0405EA07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민수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106C0-3331-4D52-85B2-FD9264E7B01A}"/>
              </a:ext>
            </a:extLst>
          </p:cNvPr>
          <p:cNvGrpSpPr/>
          <p:nvPr/>
        </p:nvGrpSpPr>
        <p:grpSpPr>
          <a:xfrm>
            <a:off x="2189925" y="4110336"/>
            <a:ext cx="646331" cy="650019"/>
            <a:chOff x="3990326" y="1521681"/>
            <a:chExt cx="646331" cy="650019"/>
          </a:xfrm>
        </p:grpSpPr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A2F010D1-1150-40BC-8A0E-D891CA05CFD0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DB898C-77A6-4833-8314-BEAE9753CAD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윤지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D8A314-9302-4BBB-9849-BC0E59D09AD4}"/>
              </a:ext>
            </a:extLst>
          </p:cNvPr>
          <p:cNvGrpSpPr/>
          <p:nvPr/>
        </p:nvGrpSpPr>
        <p:grpSpPr>
          <a:xfrm>
            <a:off x="6176234" y="4154608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33" name="십자형 32">
              <a:extLst>
                <a:ext uri="{FF2B5EF4-FFF2-40B4-BE49-F238E27FC236}">
                  <a16:creationId xmlns:a16="http://schemas.microsoft.com/office/drawing/2014/main" id="{3677B3B6-DEB4-4AF5-BF47-E9B7369614F6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8C6F39-ADEB-4208-B427-779AE7D472F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연수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90ED37-3248-46FB-A426-60DFB55905D6}"/>
              </a:ext>
            </a:extLst>
          </p:cNvPr>
          <p:cNvGrpSpPr/>
          <p:nvPr/>
        </p:nvGrpSpPr>
        <p:grpSpPr>
          <a:xfrm>
            <a:off x="6976484" y="2098499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C61D06DB-82CA-428E-951C-5619A6E50FF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CA475F-E370-408F-93F3-D237C4893E73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우식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B187D91-30FF-4EDF-A32B-78F1CC1F91A1}"/>
              </a:ext>
            </a:extLst>
          </p:cNvPr>
          <p:cNvGrpSpPr/>
          <p:nvPr/>
        </p:nvGrpSpPr>
        <p:grpSpPr>
          <a:xfrm>
            <a:off x="2363888" y="1113649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39" name="십자형 38">
              <a:extLst>
                <a:ext uri="{FF2B5EF4-FFF2-40B4-BE49-F238E27FC236}">
                  <a16:creationId xmlns:a16="http://schemas.microsoft.com/office/drawing/2014/main" id="{ED2682F5-69A4-4078-A214-0CE8521A9EE9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B2FD66-73B4-4D82-B4D5-F654FD5BF72A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희승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6F2CDF6-48DF-4026-91D4-7FFD4DB3C683}"/>
              </a:ext>
            </a:extLst>
          </p:cNvPr>
          <p:cNvGrpSpPr/>
          <p:nvPr/>
        </p:nvGrpSpPr>
        <p:grpSpPr>
          <a:xfrm>
            <a:off x="3702788" y="2202851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42" name="십자형 41">
              <a:extLst>
                <a:ext uri="{FF2B5EF4-FFF2-40B4-BE49-F238E27FC236}">
                  <a16:creationId xmlns:a16="http://schemas.microsoft.com/office/drawing/2014/main" id="{B37BBDE4-51D0-400F-9DD6-FD618D66583D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9A2354-FF11-49F1-A747-981C3E6E0CE7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셰르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53B75-A3EA-4C59-A709-EC1DDEC00393}"/>
              </a:ext>
            </a:extLst>
          </p:cNvPr>
          <p:cNvGrpSpPr/>
          <p:nvPr/>
        </p:nvGrpSpPr>
        <p:grpSpPr>
          <a:xfrm>
            <a:off x="9042783" y="495605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45" name="십자형 44">
              <a:extLst>
                <a:ext uri="{FF2B5EF4-FFF2-40B4-BE49-F238E27FC236}">
                  <a16:creationId xmlns:a16="http://schemas.microsoft.com/office/drawing/2014/main" id="{87211FA3-252E-427E-8EAD-34BF99EAC31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A6E6B3-812F-482B-8E97-70EA5FEECEF7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메인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D43B08-1A8F-4830-8B88-24DBBC15F22D}"/>
              </a:ext>
            </a:extLst>
          </p:cNvPr>
          <p:cNvGrpSpPr/>
          <p:nvPr/>
        </p:nvGrpSpPr>
        <p:grpSpPr>
          <a:xfrm>
            <a:off x="9841580" y="501356"/>
            <a:ext cx="638316" cy="650019"/>
            <a:chOff x="3990326" y="1521681"/>
            <a:chExt cx="638316" cy="650019"/>
          </a:xfrm>
        </p:grpSpPr>
        <p:sp>
          <p:nvSpPr>
            <p:cNvPr id="48" name="십자형 47">
              <a:extLst>
                <a:ext uri="{FF2B5EF4-FFF2-40B4-BE49-F238E27FC236}">
                  <a16:creationId xmlns:a16="http://schemas.microsoft.com/office/drawing/2014/main" id="{5529CF37-2121-4C23-BFE6-27287E7CF63B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0966A3-D6CB-4180-8C66-10F650A66D3C}"/>
                </a:ext>
              </a:extLst>
            </p:cNvPr>
            <p:cNvSpPr txBox="1"/>
            <p:nvPr/>
          </p:nvSpPr>
          <p:spPr>
            <a:xfrm>
              <a:off x="3990326" y="166215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NPC</a:t>
              </a:r>
              <a:endParaRPr lang="ko-KR" altLang="en-US" dirty="0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8176357-210C-47D7-9815-EC2247CADCC6}"/>
              </a:ext>
            </a:extLst>
          </p:cNvPr>
          <p:cNvSpPr/>
          <p:nvPr/>
        </p:nvSpPr>
        <p:spPr>
          <a:xfrm>
            <a:off x="8420" y="5441948"/>
            <a:ext cx="1185380" cy="1049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논산</a:t>
            </a:r>
            <a:endParaRPr lang="en-US" altLang="ko-KR" dirty="0"/>
          </a:p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6ED8CF3-C773-4773-A491-7AF26BB1E926}"/>
              </a:ext>
            </a:extLst>
          </p:cNvPr>
          <p:cNvSpPr/>
          <p:nvPr/>
        </p:nvSpPr>
        <p:spPr>
          <a:xfrm>
            <a:off x="3760478" y="32699"/>
            <a:ext cx="1739899" cy="1206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천안</a:t>
            </a:r>
            <a:r>
              <a:rPr lang="en-US" altLang="ko-KR" dirty="0"/>
              <a:t>,</a:t>
            </a:r>
            <a:r>
              <a:rPr lang="ko-KR" altLang="en-US" dirty="0"/>
              <a:t>평택</a:t>
            </a:r>
            <a:endParaRPr lang="en-US" altLang="ko-KR" dirty="0"/>
          </a:p>
          <a:p>
            <a:pPr algn="ctr"/>
            <a:r>
              <a:rPr lang="ko-KR" altLang="en-US" dirty="0"/>
              <a:t>포탈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80D1D6A-4D38-4185-B7ED-A257EDF0305E}"/>
              </a:ext>
            </a:extLst>
          </p:cNvPr>
          <p:cNvSpPr/>
          <p:nvPr/>
        </p:nvSpPr>
        <p:spPr>
          <a:xfrm>
            <a:off x="8975058" y="2255923"/>
            <a:ext cx="637282" cy="1897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7BAC4-003E-4107-A4BC-A97A414AE651}"/>
              </a:ext>
            </a:extLst>
          </p:cNvPr>
          <p:cNvSpPr txBox="1"/>
          <p:nvPr/>
        </p:nvSpPr>
        <p:spPr>
          <a:xfrm>
            <a:off x="9547067" y="2221777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까지 </a:t>
            </a:r>
            <a:r>
              <a:rPr lang="ko-KR" altLang="en-US" dirty="0" err="1"/>
              <a:t>가는길</a:t>
            </a:r>
            <a:r>
              <a:rPr lang="ko-KR" altLang="en-US" dirty="0"/>
              <a:t> 맵 구성도</a:t>
            </a:r>
          </a:p>
        </p:txBody>
      </p:sp>
    </p:spTree>
    <p:extLst>
      <p:ext uri="{BB962C8B-B14F-4D97-AF65-F5344CB8AC3E}">
        <p14:creationId xmlns:p14="http://schemas.microsoft.com/office/powerpoint/2010/main" val="125467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F1D906-D840-40B7-839C-7CF03AE08817}"/>
              </a:ext>
            </a:extLst>
          </p:cNvPr>
          <p:cNvGrpSpPr/>
          <p:nvPr/>
        </p:nvGrpSpPr>
        <p:grpSpPr>
          <a:xfrm>
            <a:off x="323278" y="636076"/>
            <a:ext cx="11802460" cy="5520546"/>
            <a:chOff x="698500" y="495300"/>
            <a:chExt cx="11802460" cy="55205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A70C00-1EEF-4353-8E15-01AC75FE9DA3}"/>
                </a:ext>
              </a:extLst>
            </p:cNvPr>
            <p:cNvSpPr/>
            <p:nvPr/>
          </p:nvSpPr>
          <p:spPr>
            <a:xfrm>
              <a:off x="1026413" y="864631"/>
              <a:ext cx="7857522" cy="4862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캠프장 공터 </a:t>
              </a:r>
              <a:r>
                <a:rPr lang="en-US" altLang="ko-KR" dirty="0"/>
                <a:t>(</a:t>
              </a:r>
              <a:r>
                <a:rPr lang="ko-KR" altLang="en-US" dirty="0"/>
                <a:t>기타 오브젝트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8DFA47E7-47D3-46B8-BCD9-FD2F776CC82B}"/>
                </a:ext>
              </a:extLst>
            </p:cNvPr>
            <p:cNvSpPr/>
            <p:nvPr/>
          </p:nvSpPr>
          <p:spPr>
            <a:xfrm>
              <a:off x="698500" y="495300"/>
              <a:ext cx="8534400" cy="5486400"/>
            </a:xfrm>
            <a:prstGeom prst="frame">
              <a:avLst>
                <a:gd name="adj1" fmla="val 64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455F4-2C59-4B1C-B768-6C847FB37A29}"/>
                </a:ext>
              </a:extLst>
            </p:cNvPr>
            <p:cNvSpPr txBox="1"/>
            <p:nvPr/>
          </p:nvSpPr>
          <p:spPr>
            <a:xfrm>
              <a:off x="7038068" y="49530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건도 캠프장 배치도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8A9F-B035-4D81-A424-190BEEA3CCC3}"/>
                </a:ext>
              </a:extLst>
            </p:cNvPr>
            <p:cNvSpPr/>
            <p:nvPr/>
          </p:nvSpPr>
          <p:spPr>
            <a:xfrm>
              <a:off x="7746697" y="4908802"/>
              <a:ext cx="2150128" cy="1107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천안</a:t>
              </a:r>
              <a:r>
                <a:rPr lang="en-US" altLang="ko-KR" dirty="0"/>
                <a:t>-&gt;</a:t>
              </a:r>
              <a:r>
                <a:rPr lang="ko-KR" altLang="en-US" dirty="0"/>
                <a:t>평택</a:t>
              </a:r>
              <a:endParaRPr lang="en-US" altLang="ko-KR" dirty="0"/>
            </a:p>
            <a:p>
              <a:pPr algn="ctr"/>
              <a:r>
                <a:rPr lang="ko-KR" altLang="en-US" dirty="0"/>
                <a:t>들어오는 길</a:t>
              </a:r>
              <a:endParaRPr lang="en-US" altLang="ko-KR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A534B60-8EB7-4A9D-9EA2-6C805F2DBD13}"/>
                </a:ext>
              </a:extLst>
            </p:cNvPr>
            <p:cNvGrpSpPr/>
            <p:nvPr/>
          </p:nvGrpSpPr>
          <p:grpSpPr>
            <a:xfrm>
              <a:off x="9242631" y="1240407"/>
              <a:ext cx="3258329" cy="793588"/>
              <a:chOff x="9242631" y="1240407"/>
              <a:chExt cx="3258329" cy="793588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B9D775F-A990-4AC1-A597-A89E165F89CA}"/>
                  </a:ext>
                </a:extLst>
              </p:cNvPr>
              <p:cNvSpPr/>
              <p:nvPr/>
            </p:nvSpPr>
            <p:spPr>
              <a:xfrm>
                <a:off x="9242631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EE6E6FC-21D7-414B-884B-E5620E385C6C}"/>
                  </a:ext>
                </a:extLst>
              </p:cNvPr>
              <p:cNvSpPr/>
              <p:nvPr/>
            </p:nvSpPr>
            <p:spPr>
              <a:xfrm>
                <a:off x="10091766" y="1255511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D80362B7-52F2-4770-AA21-7510923E7FDC}"/>
                  </a:ext>
                </a:extLst>
              </p:cNvPr>
              <p:cNvSpPr/>
              <p:nvPr/>
            </p:nvSpPr>
            <p:spPr>
              <a:xfrm>
                <a:off x="10876894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sp>
            <p:nvSpPr>
              <p:cNvPr id="18" name="다이아몬드 17">
                <a:extLst>
                  <a:ext uri="{FF2B5EF4-FFF2-40B4-BE49-F238E27FC236}">
                    <a16:creationId xmlns:a16="http://schemas.microsoft.com/office/drawing/2014/main" id="{AF7E9EA0-E158-4E12-969D-14A002A40942}"/>
                  </a:ext>
                </a:extLst>
              </p:cNvPr>
              <p:cNvSpPr/>
              <p:nvPr/>
            </p:nvSpPr>
            <p:spPr>
              <a:xfrm>
                <a:off x="11656339" y="1240407"/>
                <a:ext cx="844621" cy="663721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보스</a:t>
                </a:r>
              </a:p>
            </p:txBody>
          </p:sp>
        </p:grp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244A9D0-43B7-4507-9139-6E577ED35C1E}"/>
                </a:ext>
              </a:extLst>
            </p:cNvPr>
            <p:cNvSpPr/>
            <p:nvPr/>
          </p:nvSpPr>
          <p:spPr>
            <a:xfrm>
              <a:off x="9734577" y="4797505"/>
              <a:ext cx="1420085" cy="11070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외곽 맵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898CA8-EDB3-4022-800C-253FB10E2EE8}"/>
                </a:ext>
              </a:extLst>
            </p:cNvPr>
            <p:cNvSpPr/>
            <p:nvPr/>
          </p:nvSpPr>
          <p:spPr>
            <a:xfrm>
              <a:off x="1148412" y="3272863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취사구역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물약</a:t>
              </a:r>
              <a:r>
                <a:rPr lang="en-US" altLang="ko-KR" dirty="0"/>
                <a:t>/</a:t>
              </a:r>
              <a:r>
                <a:rPr lang="ko-KR" altLang="en-US" dirty="0"/>
                <a:t>음식상점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702234-95D6-4629-9AEB-455B1695C5F0}"/>
                </a:ext>
              </a:extLst>
            </p:cNvPr>
            <p:cNvSpPr/>
            <p:nvPr/>
          </p:nvSpPr>
          <p:spPr>
            <a:xfrm>
              <a:off x="6815946" y="10596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훈련구역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무기레벨 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E16459-738B-4A83-8413-D5368A83409D}"/>
                </a:ext>
              </a:extLst>
            </p:cNvPr>
            <p:cNvSpPr/>
            <p:nvPr/>
          </p:nvSpPr>
          <p:spPr>
            <a:xfrm>
              <a:off x="6775450" y="31717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보급구역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스킨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정비아이템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기타 상점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106C0-3331-4D52-85B2-FD9264E7B01A}"/>
              </a:ext>
            </a:extLst>
          </p:cNvPr>
          <p:cNvGrpSpPr/>
          <p:nvPr/>
        </p:nvGrpSpPr>
        <p:grpSpPr>
          <a:xfrm>
            <a:off x="1314237" y="4312203"/>
            <a:ext cx="646331" cy="650019"/>
            <a:chOff x="3990326" y="1521681"/>
            <a:chExt cx="646331" cy="650019"/>
          </a:xfrm>
        </p:grpSpPr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A2F010D1-1150-40BC-8A0E-D891CA05CFD0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DB898C-77A6-4833-8314-BEAE9753CAD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미진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D8A314-9302-4BBB-9849-BC0E59D09AD4}"/>
              </a:ext>
            </a:extLst>
          </p:cNvPr>
          <p:cNvGrpSpPr/>
          <p:nvPr/>
        </p:nvGrpSpPr>
        <p:grpSpPr>
          <a:xfrm>
            <a:off x="6176234" y="4154608"/>
            <a:ext cx="646331" cy="650019"/>
            <a:chOff x="3990326" y="1521681"/>
            <a:chExt cx="646331" cy="6500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십자형 32">
              <a:extLst>
                <a:ext uri="{FF2B5EF4-FFF2-40B4-BE49-F238E27FC236}">
                  <a16:creationId xmlns:a16="http://schemas.microsoft.com/office/drawing/2014/main" id="{3677B3B6-DEB4-4AF5-BF47-E9B7369614F6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8C6F39-ADEB-4208-B427-779AE7D472F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도화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90ED37-3248-46FB-A426-60DFB55905D6}"/>
              </a:ext>
            </a:extLst>
          </p:cNvPr>
          <p:cNvGrpSpPr/>
          <p:nvPr/>
        </p:nvGrpSpPr>
        <p:grpSpPr>
          <a:xfrm>
            <a:off x="6976484" y="2098499"/>
            <a:ext cx="646331" cy="650019"/>
            <a:chOff x="3990326" y="1521681"/>
            <a:chExt cx="646331" cy="6500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C61D06DB-82CA-428E-951C-5619A6E50FF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CA475F-E370-408F-93F3-D237C4893E73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재현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53B75-A3EA-4C59-A709-EC1DDEC00393}"/>
              </a:ext>
            </a:extLst>
          </p:cNvPr>
          <p:cNvGrpSpPr/>
          <p:nvPr/>
        </p:nvGrpSpPr>
        <p:grpSpPr>
          <a:xfrm>
            <a:off x="9042783" y="495605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45" name="십자형 44">
              <a:extLst>
                <a:ext uri="{FF2B5EF4-FFF2-40B4-BE49-F238E27FC236}">
                  <a16:creationId xmlns:a16="http://schemas.microsoft.com/office/drawing/2014/main" id="{87211FA3-252E-427E-8EAD-34BF99EAC31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A6E6B3-812F-482B-8E97-70EA5FEECEF7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메인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D43B08-1A8F-4830-8B88-24DBBC15F22D}"/>
              </a:ext>
            </a:extLst>
          </p:cNvPr>
          <p:cNvGrpSpPr/>
          <p:nvPr/>
        </p:nvGrpSpPr>
        <p:grpSpPr>
          <a:xfrm>
            <a:off x="9841580" y="501356"/>
            <a:ext cx="638316" cy="650019"/>
            <a:chOff x="3990326" y="1521681"/>
            <a:chExt cx="638316" cy="650019"/>
          </a:xfrm>
        </p:grpSpPr>
        <p:sp>
          <p:nvSpPr>
            <p:cNvPr id="48" name="십자형 47">
              <a:extLst>
                <a:ext uri="{FF2B5EF4-FFF2-40B4-BE49-F238E27FC236}">
                  <a16:creationId xmlns:a16="http://schemas.microsoft.com/office/drawing/2014/main" id="{5529CF37-2121-4C23-BFE6-27287E7CF63B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0966A3-D6CB-4180-8C66-10F650A66D3C}"/>
                </a:ext>
              </a:extLst>
            </p:cNvPr>
            <p:cNvSpPr txBox="1"/>
            <p:nvPr/>
          </p:nvSpPr>
          <p:spPr>
            <a:xfrm>
              <a:off x="3990326" y="166215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NPC</a:t>
              </a:r>
              <a:endParaRPr lang="ko-KR" altLang="en-US" dirty="0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8176357-210C-47D7-9815-EC2247CADCC6}"/>
              </a:ext>
            </a:extLst>
          </p:cNvPr>
          <p:cNvSpPr/>
          <p:nvPr/>
        </p:nvSpPr>
        <p:spPr>
          <a:xfrm>
            <a:off x="189101" y="5264149"/>
            <a:ext cx="1420084" cy="1206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endParaRPr lang="en-US" altLang="ko-KR" dirty="0"/>
          </a:p>
          <a:p>
            <a:pPr algn="ctr"/>
            <a:r>
              <a:rPr lang="ko-KR" altLang="en-US" dirty="0"/>
              <a:t>맵</a:t>
            </a:r>
            <a:endParaRPr lang="en-US" altLang="ko-KR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6ED8CF3-C773-4773-A491-7AF26BB1E926}"/>
              </a:ext>
            </a:extLst>
          </p:cNvPr>
          <p:cNvSpPr/>
          <p:nvPr/>
        </p:nvSpPr>
        <p:spPr>
          <a:xfrm>
            <a:off x="3760479" y="32699"/>
            <a:ext cx="1366810" cy="122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↑</a:t>
            </a:r>
            <a:endParaRPr lang="en-US" altLang="ko-KR" dirty="0"/>
          </a:p>
          <a:p>
            <a:pPr algn="ctr"/>
            <a:r>
              <a:rPr lang="ko-KR" altLang="en-US" dirty="0"/>
              <a:t>수원 맵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80D1D6A-4D38-4185-B7ED-A257EDF0305E}"/>
              </a:ext>
            </a:extLst>
          </p:cNvPr>
          <p:cNvSpPr/>
          <p:nvPr/>
        </p:nvSpPr>
        <p:spPr>
          <a:xfrm>
            <a:off x="8975058" y="2255923"/>
            <a:ext cx="637282" cy="1897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7BAC4-003E-4107-A4BC-A97A414AE651}"/>
              </a:ext>
            </a:extLst>
          </p:cNvPr>
          <p:cNvSpPr txBox="1"/>
          <p:nvPr/>
        </p:nvSpPr>
        <p:spPr>
          <a:xfrm>
            <a:off x="9547067" y="2221777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까지 </a:t>
            </a:r>
            <a:r>
              <a:rPr lang="ko-KR" altLang="en-US" dirty="0" err="1"/>
              <a:t>가는길</a:t>
            </a:r>
            <a:r>
              <a:rPr lang="ko-KR" altLang="en-US" dirty="0"/>
              <a:t> 맵 구성도</a:t>
            </a:r>
          </a:p>
        </p:txBody>
      </p:sp>
      <p:sp>
        <p:nvSpPr>
          <p:cNvPr id="56" name="십자형 55">
            <a:extLst>
              <a:ext uri="{FF2B5EF4-FFF2-40B4-BE49-F238E27FC236}">
                <a16:creationId xmlns:a16="http://schemas.microsoft.com/office/drawing/2014/main" id="{4A911E8E-6C1B-40F4-A213-2E523A039309}"/>
              </a:ext>
            </a:extLst>
          </p:cNvPr>
          <p:cNvSpPr/>
          <p:nvPr/>
        </p:nvSpPr>
        <p:spPr>
          <a:xfrm>
            <a:off x="4384007" y="3832855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검지영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32966AF-3FE0-43F1-A919-7B53D1037E83}"/>
              </a:ext>
            </a:extLst>
          </p:cNvPr>
          <p:cNvSpPr/>
          <p:nvPr/>
        </p:nvSpPr>
        <p:spPr>
          <a:xfrm>
            <a:off x="345940" y="623630"/>
            <a:ext cx="2128496" cy="177102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십자형 54">
            <a:extLst>
              <a:ext uri="{FF2B5EF4-FFF2-40B4-BE49-F238E27FC236}">
                <a16:creationId xmlns:a16="http://schemas.microsoft.com/office/drawing/2014/main" id="{7A2AB158-D7D6-4FB6-9D1B-384D317C0081}"/>
              </a:ext>
            </a:extLst>
          </p:cNvPr>
          <p:cNvSpPr/>
          <p:nvPr/>
        </p:nvSpPr>
        <p:spPr>
          <a:xfrm>
            <a:off x="891397" y="1200404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검갑환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53AD5-FE60-463E-BA25-865E34C65A83}"/>
              </a:ext>
            </a:extLst>
          </p:cNvPr>
          <p:cNvSpPr txBox="1"/>
          <p:nvPr/>
        </p:nvSpPr>
        <p:spPr>
          <a:xfrm>
            <a:off x="1707967" y="2044895"/>
            <a:ext cx="71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텐트</a:t>
            </a:r>
          </a:p>
        </p:txBody>
      </p:sp>
    </p:spTree>
    <p:extLst>
      <p:ext uri="{BB962C8B-B14F-4D97-AF65-F5344CB8AC3E}">
        <p14:creationId xmlns:p14="http://schemas.microsoft.com/office/powerpoint/2010/main" val="428715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F1D906-D840-40B7-839C-7CF03AE08817}"/>
              </a:ext>
            </a:extLst>
          </p:cNvPr>
          <p:cNvGrpSpPr/>
          <p:nvPr/>
        </p:nvGrpSpPr>
        <p:grpSpPr>
          <a:xfrm>
            <a:off x="323278" y="636076"/>
            <a:ext cx="11802460" cy="5520546"/>
            <a:chOff x="698500" y="495300"/>
            <a:chExt cx="11802460" cy="55205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A70C00-1EEF-4353-8E15-01AC75FE9DA3}"/>
                </a:ext>
              </a:extLst>
            </p:cNvPr>
            <p:cNvSpPr/>
            <p:nvPr/>
          </p:nvSpPr>
          <p:spPr>
            <a:xfrm>
              <a:off x="1026413" y="864631"/>
              <a:ext cx="7857522" cy="4862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캠프장 공터 </a:t>
              </a:r>
              <a:r>
                <a:rPr lang="en-US" altLang="ko-KR" dirty="0"/>
                <a:t>(</a:t>
              </a:r>
              <a:r>
                <a:rPr lang="ko-KR" altLang="en-US" dirty="0"/>
                <a:t>기타 오브젝트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8DFA47E7-47D3-46B8-BCD9-FD2F776CC82B}"/>
                </a:ext>
              </a:extLst>
            </p:cNvPr>
            <p:cNvSpPr/>
            <p:nvPr/>
          </p:nvSpPr>
          <p:spPr>
            <a:xfrm>
              <a:off x="698500" y="495300"/>
              <a:ext cx="8534400" cy="5486400"/>
            </a:xfrm>
            <a:prstGeom prst="frame">
              <a:avLst>
                <a:gd name="adj1" fmla="val 64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455F4-2C59-4B1C-B768-6C847FB37A29}"/>
                </a:ext>
              </a:extLst>
            </p:cNvPr>
            <p:cNvSpPr txBox="1"/>
            <p:nvPr/>
          </p:nvSpPr>
          <p:spPr>
            <a:xfrm>
              <a:off x="7038068" y="495300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감자 캠프장 배치도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8A9F-B035-4D81-A424-190BEEA3CCC3}"/>
                </a:ext>
              </a:extLst>
            </p:cNvPr>
            <p:cNvSpPr/>
            <p:nvPr/>
          </p:nvSpPr>
          <p:spPr>
            <a:xfrm>
              <a:off x="7746697" y="4908802"/>
              <a:ext cx="2150128" cy="1107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포천에서</a:t>
              </a:r>
              <a:endParaRPr lang="en-US" altLang="ko-KR" dirty="0"/>
            </a:p>
            <a:p>
              <a:pPr algn="ctr"/>
              <a:r>
                <a:rPr lang="ko-KR" altLang="en-US" dirty="0"/>
                <a:t>들어오는 길</a:t>
              </a:r>
              <a:endParaRPr lang="en-US" altLang="ko-KR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A534B60-8EB7-4A9D-9EA2-6C805F2DBD13}"/>
                </a:ext>
              </a:extLst>
            </p:cNvPr>
            <p:cNvGrpSpPr/>
            <p:nvPr/>
          </p:nvGrpSpPr>
          <p:grpSpPr>
            <a:xfrm>
              <a:off x="9242631" y="1240407"/>
              <a:ext cx="3258329" cy="793588"/>
              <a:chOff x="9242631" y="1240407"/>
              <a:chExt cx="3258329" cy="793588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B9D775F-A990-4AC1-A597-A89E165F89CA}"/>
                  </a:ext>
                </a:extLst>
              </p:cNvPr>
              <p:cNvSpPr/>
              <p:nvPr/>
            </p:nvSpPr>
            <p:spPr>
              <a:xfrm>
                <a:off x="9242631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EE6E6FC-21D7-414B-884B-E5620E385C6C}"/>
                  </a:ext>
                </a:extLst>
              </p:cNvPr>
              <p:cNvSpPr/>
              <p:nvPr/>
            </p:nvSpPr>
            <p:spPr>
              <a:xfrm>
                <a:off x="10091766" y="1255511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D80362B7-52F2-4770-AA21-7510923E7FDC}"/>
                  </a:ext>
                </a:extLst>
              </p:cNvPr>
              <p:cNvSpPr/>
              <p:nvPr/>
            </p:nvSpPr>
            <p:spPr>
              <a:xfrm>
                <a:off x="10876894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sp>
            <p:nvSpPr>
              <p:cNvPr id="18" name="다이아몬드 17">
                <a:extLst>
                  <a:ext uri="{FF2B5EF4-FFF2-40B4-BE49-F238E27FC236}">
                    <a16:creationId xmlns:a16="http://schemas.microsoft.com/office/drawing/2014/main" id="{AF7E9EA0-E158-4E12-969D-14A002A40942}"/>
                  </a:ext>
                </a:extLst>
              </p:cNvPr>
              <p:cNvSpPr/>
              <p:nvPr/>
            </p:nvSpPr>
            <p:spPr>
              <a:xfrm>
                <a:off x="11656339" y="1240407"/>
                <a:ext cx="844621" cy="663721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보스</a:t>
                </a:r>
              </a:p>
            </p:txBody>
          </p:sp>
        </p:grp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244A9D0-43B7-4507-9139-6E577ED35C1E}"/>
                </a:ext>
              </a:extLst>
            </p:cNvPr>
            <p:cNvSpPr/>
            <p:nvPr/>
          </p:nvSpPr>
          <p:spPr>
            <a:xfrm>
              <a:off x="9734577" y="4797505"/>
              <a:ext cx="1420085" cy="11070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외곽 맵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898CA8-EDB3-4022-800C-253FB10E2EE8}"/>
                </a:ext>
              </a:extLst>
            </p:cNvPr>
            <p:cNvSpPr/>
            <p:nvPr/>
          </p:nvSpPr>
          <p:spPr>
            <a:xfrm>
              <a:off x="1157393" y="3317135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취사구역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물약</a:t>
              </a:r>
              <a:r>
                <a:rPr lang="en-US" altLang="ko-KR" dirty="0"/>
                <a:t>/</a:t>
              </a:r>
              <a:r>
                <a:rPr lang="ko-KR" altLang="en-US" dirty="0"/>
                <a:t>음식상점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702234-95D6-4629-9AEB-455B1695C5F0}"/>
                </a:ext>
              </a:extLst>
            </p:cNvPr>
            <p:cNvSpPr/>
            <p:nvPr/>
          </p:nvSpPr>
          <p:spPr>
            <a:xfrm>
              <a:off x="6815946" y="10596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훈련구역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무기레벨 업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E16459-738B-4A83-8413-D5368A83409D}"/>
                </a:ext>
              </a:extLst>
            </p:cNvPr>
            <p:cNvSpPr/>
            <p:nvPr/>
          </p:nvSpPr>
          <p:spPr>
            <a:xfrm>
              <a:off x="6775450" y="31717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보급구역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스킨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정비아이템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기타 상점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106C0-3331-4D52-85B2-FD9264E7B01A}"/>
              </a:ext>
            </a:extLst>
          </p:cNvPr>
          <p:cNvGrpSpPr/>
          <p:nvPr/>
        </p:nvGrpSpPr>
        <p:grpSpPr>
          <a:xfrm>
            <a:off x="2006720" y="3270415"/>
            <a:ext cx="646331" cy="650019"/>
            <a:chOff x="3990326" y="1521681"/>
            <a:chExt cx="646331" cy="650019"/>
          </a:xfrm>
        </p:grpSpPr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A2F010D1-1150-40BC-8A0E-D891CA05CFD0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DB898C-77A6-4833-8314-BEAE9753CAD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해진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D8A314-9302-4BBB-9849-BC0E59D09AD4}"/>
              </a:ext>
            </a:extLst>
          </p:cNvPr>
          <p:cNvGrpSpPr/>
          <p:nvPr/>
        </p:nvGrpSpPr>
        <p:grpSpPr>
          <a:xfrm>
            <a:off x="6176234" y="4154608"/>
            <a:ext cx="646331" cy="650019"/>
            <a:chOff x="3990326" y="1521681"/>
            <a:chExt cx="646331" cy="6500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십자형 32">
              <a:extLst>
                <a:ext uri="{FF2B5EF4-FFF2-40B4-BE49-F238E27FC236}">
                  <a16:creationId xmlns:a16="http://schemas.microsoft.com/office/drawing/2014/main" id="{3677B3B6-DEB4-4AF5-BF47-E9B7369614F6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8C6F39-ADEB-4208-B427-779AE7D472F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지은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90ED37-3248-46FB-A426-60DFB55905D6}"/>
              </a:ext>
            </a:extLst>
          </p:cNvPr>
          <p:cNvGrpSpPr/>
          <p:nvPr/>
        </p:nvGrpSpPr>
        <p:grpSpPr>
          <a:xfrm>
            <a:off x="6976484" y="2098499"/>
            <a:ext cx="646331" cy="650019"/>
            <a:chOff x="3990326" y="1521681"/>
            <a:chExt cx="646331" cy="65001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십자형 35">
              <a:extLst>
                <a:ext uri="{FF2B5EF4-FFF2-40B4-BE49-F238E27FC236}">
                  <a16:creationId xmlns:a16="http://schemas.microsoft.com/office/drawing/2014/main" id="{C61D06DB-82CA-428E-951C-5619A6E50FF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CA475F-E370-408F-93F3-D237C4893E73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경하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53B75-A3EA-4C59-A709-EC1DDEC00393}"/>
              </a:ext>
            </a:extLst>
          </p:cNvPr>
          <p:cNvGrpSpPr/>
          <p:nvPr/>
        </p:nvGrpSpPr>
        <p:grpSpPr>
          <a:xfrm>
            <a:off x="9042783" y="495605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45" name="십자형 44">
              <a:extLst>
                <a:ext uri="{FF2B5EF4-FFF2-40B4-BE49-F238E27FC236}">
                  <a16:creationId xmlns:a16="http://schemas.microsoft.com/office/drawing/2014/main" id="{87211FA3-252E-427E-8EAD-34BF99EAC31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A6E6B3-812F-482B-8E97-70EA5FEECEF7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메인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D43B08-1A8F-4830-8B88-24DBBC15F22D}"/>
              </a:ext>
            </a:extLst>
          </p:cNvPr>
          <p:cNvGrpSpPr/>
          <p:nvPr/>
        </p:nvGrpSpPr>
        <p:grpSpPr>
          <a:xfrm>
            <a:off x="9841580" y="501356"/>
            <a:ext cx="638316" cy="650019"/>
            <a:chOff x="3990326" y="1521681"/>
            <a:chExt cx="638316" cy="650019"/>
          </a:xfrm>
        </p:grpSpPr>
        <p:sp>
          <p:nvSpPr>
            <p:cNvPr id="48" name="십자형 47">
              <a:extLst>
                <a:ext uri="{FF2B5EF4-FFF2-40B4-BE49-F238E27FC236}">
                  <a16:creationId xmlns:a16="http://schemas.microsoft.com/office/drawing/2014/main" id="{5529CF37-2121-4C23-BFE6-27287E7CF63B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0966A3-D6CB-4180-8C66-10F650A66D3C}"/>
                </a:ext>
              </a:extLst>
            </p:cNvPr>
            <p:cNvSpPr txBox="1"/>
            <p:nvPr/>
          </p:nvSpPr>
          <p:spPr>
            <a:xfrm>
              <a:off x="3990326" y="166215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NPC</a:t>
              </a:r>
              <a:endParaRPr lang="ko-KR" altLang="en-US" dirty="0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8176357-210C-47D7-9815-EC2247CADCC6}"/>
              </a:ext>
            </a:extLst>
          </p:cNvPr>
          <p:cNvSpPr/>
          <p:nvPr/>
        </p:nvSpPr>
        <p:spPr>
          <a:xfrm>
            <a:off x="189101" y="5264149"/>
            <a:ext cx="1420084" cy="1206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endParaRPr lang="en-US" altLang="ko-KR" dirty="0"/>
          </a:p>
          <a:p>
            <a:pPr algn="ctr"/>
            <a:r>
              <a:rPr lang="ko-KR" altLang="en-US" dirty="0"/>
              <a:t>맵</a:t>
            </a:r>
            <a:endParaRPr lang="en-US" altLang="ko-KR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6ED8CF3-C773-4773-A491-7AF26BB1E926}"/>
              </a:ext>
            </a:extLst>
          </p:cNvPr>
          <p:cNvSpPr/>
          <p:nvPr/>
        </p:nvSpPr>
        <p:spPr>
          <a:xfrm>
            <a:off x="3760479" y="32699"/>
            <a:ext cx="1366810" cy="122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↑</a:t>
            </a:r>
            <a:endParaRPr lang="en-US" altLang="ko-KR" dirty="0"/>
          </a:p>
          <a:p>
            <a:pPr algn="ctr"/>
            <a:r>
              <a:rPr lang="ko-KR" altLang="en-US" dirty="0"/>
              <a:t>철원 맵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80D1D6A-4D38-4185-B7ED-A257EDF0305E}"/>
              </a:ext>
            </a:extLst>
          </p:cNvPr>
          <p:cNvSpPr/>
          <p:nvPr/>
        </p:nvSpPr>
        <p:spPr>
          <a:xfrm>
            <a:off x="8975058" y="2255923"/>
            <a:ext cx="637282" cy="1897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7BAC4-003E-4107-A4BC-A97A414AE651}"/>
              </a:ext>
            </a:extLst>
          </p:cNvPr>
          <p:cNvSpPr txBox="1"/>
          <p:nvPr/>
        </p:nvSpPr>
        <p:spPr>
          <a:xfrm>
            <a:off x="9547067" y="2221777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까지 </a:t>
            </a:r>
            <a:r>
              <a:rPr lang="ko-KR" altLang="en-US" dirty="0" err="1"/>
              <a:t>가는길</a:t>
            </a:r>
            <a:r>
              <a:rPr lang="ko-KR" altLang="en-US" dirty="0"/>
              <a:t> 맵 구성도</a:t>
            </a:r>
          </a:p>
        </p:txBody>
      </p:sp>
      <p:sp>
        <p:nvSpPr>
          <p:cNvPr id="56" name="십자형 55">
            <a:extLst>
              <a:ext uri="{FF2B5EF4-FFF2-40B4-BE49-F238E27FC236}">
                <a16:creationId xmlns:a16="http://schemas.microsoft.com/office/drawing/2014/main" id="{4A911E8E-6C1B-40F4-A213-2E523A039309}"/>
              </a:ext>
            </a:extLst>
          </p:cNvPr>
          <p:cNvSpPr/>
          <p:nvPr/>
        </p:nvSpPr>
        <p:spPr>
          <a:xfrm>
            <a:off x="2588121" y="1353627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구정환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32966AF-3FE0-43F1-A919-7B53D1037E83}"/>
              </a:ext>
            </a:extLst>
          </p:cNvPr>
          <p:cNvSpPr/>
          <p:nvPr/>
        </p:nvSpPr>
        <p:spPr>
          <a:xfrm>
            <a:off x="345940" y="623630"/>
            <a:ext cx="2128496" cy="177102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십자형 54">
            <a:extLst>
              <a:ext uri="{FF2B5EF4-FFF2-40B4-BE49-F238E27FC236}">
                <a16:creationId xmlns:a16="http://schemas.microsoft.com/office/drawing/2014/main" id="{7A2AB158-D7D6-4FB6-9D1B-384D317C0081}"/>
              </a:ext>
            </a:extLst>
          </p:cNvPr>
          <p:cNvSpPr/>
          <p:nvPr/>
        </p:nvSpPr>
        <p:spPr>
          <a:xfrm>
            <a:off x="891397" y="1200404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윤덕현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53AD5-FE60-463E-BA25-865E34C65A83}"/>
              </a:ext>
            </a:extLst>
          </p:cNvPr>
          <p:cNvSpPr txBox="1"/>
          <p:nvPr/>
        </p:nvSpPr>
        <p:spPr>
          <a:xfrm>
            <a:off x="1707967" y="2044895"/>
            <a:ext cx="71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텐트</a:t>
            </a:r>
          </a:p>
        </p:txBody>
      </p:sp>
      <p:sp>
        <p:nvSpPr>
          <p:cNvPr id="6" name="번개 5">
            <a:extLst>
              <a:ext uri="{FF2B5EF4-FFF2-40B4-BE49-F238E27FC236}">
                <a16:creationId xmlns:a16="http://schemas.microsoft.com/office/drawing/2014/main" id="{FBD1820B-3BCC-4EB4-BB97-10C758E3C5A9}"/>
              </a:ext>
            </a:extLst>
          </p:cNvPr>
          <p:cNvSpPr/>
          <p:nvPr/>
        </p:nvSpPr>
        <p:spPr>
          <a:xfrm rot="2021419">
            <a:off x="3994471" y="3842645"/>
            <a:ext cx="976110" cy="1352715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6E2BA-389F-4C7B-8552-F6C11E658D0F}"/>
              </a:ext>
            </a:extLst>
          </p:cNvPr>
          <p:cNvSpPr txBox="1"/>
          <p:nvPr/>
        </p:nvSpPr>
        <p:spPr>
          <a:xfrm>
            <a:off x="3848074" y="534191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햄스터 동상</a:t>
            </a:r>
          </a:p>
        </p:txBody>
      </p:sp>
    </p:spTree>
    <p:extLst>
      <p:ext uri="{BB962C8B-B14F-4D97-AF65-F5344CB8AC3E}">
        <p14:creationId xmlns:p14="http://schemas.microsoft.com/office/powerpoint/2010/main" val="407780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EF1D906-D840-40B7-839C-7CF03AE08817}"/>
              </a:ext>
            </a:extLst>
          </p:cNvPr>
          <p:cNvGrpSpPr/>
          <p:nvPr/>
        </p:nvGrpSpPr>
        <p:grpSpPr>
          <a:xfrm>
            <a:off x="323278" y="636076"/>
            <a:ext cx="11802460" cy="5520546"/>
            <a:chOff x="698500" y="495300"/>
            <a:chExt cx="11802460" cy="552054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A70C00-1EEF-4353-8E15-01AC75FE9DA3}"/>
                </a:ext>
              </a:extLst>
            </p:cNvPr>
            <p:cNvSpPr/>
            <p:nvPr/>
          </p:nvSpPr>
          <p:spPr>
            <a:xfrm>
              <a:off x="1026413" y="864631"/>
              <a:ext cx="7857522" cy="48621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캠프장 공터 </a:t>
              </a:r>
              <a:r>
                <a:rPr lang="en-US" altLang="ko-KR" dirty="0"/>
                <a:t>(</a:t>
              </a:r>
              <a:r>
                <a:rPr lang="ko-KR" altLang="en-US" dirty="0"/>
                <a:t>몬스터 </a:t>
              </a:r>
              <a:r>
                <a:rPr lang="en-US" altLang="ko-KR" dirty="0"/>
                <a:t>or PVP)</a:t>
              </a:r>
              <a:endParaRPr lang="ko-KR" altLang="en-US" dirty="0"/>
            </a:p>
          </p:txBody>
        </p:sp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8DFA47E7-47D3-46B8-BCD9-FD2F776CC82B}"/>
                </a:ext>
              </a:extLst>
            </p:cNvPr>
            <p:cNvSpPr/>
            <p:nvPr/>
          </p:nvSpPr>
          <p:spPr>
            <a:xfrm>
              <a:off x="698500" y="495300"/>
              <a:ext cx="8534400" cy="5486400"/>
            </a:xfrm>
            <a:prstGeom prst="frame">
              <a:avLst>
                <a:gd name="adj1" fmla="val 648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455F4-2C59-4B1C-B768-6C847FB37A29}"/>
                </a:ext>
              </a:extLst>
            </p:cNvPr>
            <p:cNvSpPr txBox="1"/>
            <p:nvPr/>
          </p:nvSpPr>
          <p:spPr>
            <a:xfrm>
              <a:off x="7038068" y="495300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햇빛 캠프장 던전</a:t>
              </a: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96A8A9F-B035-4D81-A424-190BEEA3CCC3}"/>
                </a:ext>
              </a:extLst>
            </p:cNvPr>
            <p:cNvSpPr/>
            <p:nvPr/>
          </p:nvSpPr>
          <p:spPr>
            <a:xfrm>
              <a:off x="7746697" y="4908802"/>
              <a:ext cx="2150128" cy="11070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대전에서</a:t>
              </a:r>
              <a:endParaRPr lang="en-US" altLang="ko-KR" dirty="0"/>
            </a:p>
            <a:p>
              <a:pPr algn="ctr"/>
              <a:r>
                <a:rPr lang="ko-KR" altLang="en-US" dirty="0"/>
                <a:t>들어오는 길</a:t>
              </a:r>
              <a:endParaRPr lang="en-US" altLang="ko-KR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A534B60-8EB7-4A9D-9EA2-6C805F2DBD13}"/>
                </a:ext>
              </a:extLst>
            </p:cNvPr>
            <p:cNvGrpSpPr/>
            <p:nvPr/>
          </p:nvGrpSpPr>
          <p:grpSpPr>
            <a:xfrm>
              <a:off x="9242631" y="1240407"/>
              <a:ext cx="3258329" cy="793588"/>
              <a:chOff x="9242631" y="1240407"/>
              <a:chExt cx="3258329" cy="793588"/>
            </a:xfrm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B9D775F-A990-4AC1-A597-A89E165F89CA}"/>
                  </a:ext>
                </a:extLst>
              </p:cNvPr>
              <p:cNvSpPr/>
              <p:nvPr/>
            </p:nvSpPr>
            <p:spPr>
              <a:xfrm>
                <a:off x="9242631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8EE6E6FC-21D7-414B-884B-E5620E385C6C}"/>
                  </a:ext>
                </a:extLst>
              </p:cNvPr>
              <p:cNvSpPr/>
              <p:nvPr/>
            </p:nvSpPr>
            <p:spPr>
              <a:xfrm>
                <a:off x="10091766" y="1255511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D80362B7-52F2-4770-AA21-7510923E7FDC}"/>
                  </a:ext>
                </a:extLst>
              </p:cNvPr>
              <p:cNvSpPr/>
              <p:nvPr/>
            </p:nvSpPr>
            <p:spPr>
              <a:xfrm>
                <a:off x="10876894" y="1247959"/>
                <a:ext cx="946150" cy="778484"/>
              </a:xfrm>
              <a:prstGeom prst="triangl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맵</a:t>
                </a:r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sp>
            <p:nvSpPr>
              <p:cNvPr id="18" name="다이아몬드 17">
                <a:extLst>
                  <a:ext uri="{FF2B5EF4-FFF2-40B4-BE49-F238E27FC236}">
                    <a16:creationId xmlns:a16="http://schemas.microsoft.com/office/drawing/2014/main" id="{AF7E9EA0-E158-4E12-969D-14A002A40942}"/>
                  </a:ext>
                </a:extLst>
              </p:cNvPr>
              <p:cNvSpPr/>
              <p:nvPr/>
            </p:nvSpPr>
            <p:spPr>
              <a:xfrm>
                <a:off x="11656339" y="1240407"/>
                <a:ext cx="844621" cy="663721"/>
              </a:xfrm>
              <a:prstGeom prst="diamond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보스</a:t>
                </a:r>
              </a:p>
            </p:txBody>
          </p:sp>
        </p:grp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3244A9D0-43B7-4507-9139-6E577ED35C1E}"/>
                </a:ext>
              </a:extLst>
            </p:cNvPr>
            <p:cNvSpPr/>
            <p:nvPr/>
          </p:nvSpPr>
          <p:spPr>
            <a:xfrm>
              <a:off x="9734577" y="4797505"/>
              <a:ext cx="1420085" cy="1107044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외곽 맵</a:t>
              </a:r>
              <a:endParaRPr lang="ko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898CA8-EDB3-4022-800C-253FB10E2EE8}"/>
                </a:ext>
              </a:extLst>
            </p:cNvPr>
            <p:cNvSpPr/>
            <p:nvPr/>
          </p:nvSpPr>
          <p:spPr>
            <a:xfrm>
              <a:off x="1157393" y="3317135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취사구역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리소스만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E702234-95D6-4629-9AEB-455B1695C5F0}"/>
                </a:ext>
              </a:extLst>
            </p:cNvPr>
            <p:cNvSpPr/>
            <p:nvPr/>
          </p:nvSpPr>
          <p:spPr>
            <a:xfrm>
              <a:off x="6815946" y="10596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훈련구역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리소스만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6E16459-738B-4A83-8413-D5368A83409D}"/>
                </a:ext>
              </a:extLst>
            </p:cNvPr>
            <p:cNvSpPr/>
            <p:nvPr/>
          </p:nvSpPr>
          <p:spPr>
            <a:xfrm>
              <a:off x="6775450" y="3171728"/>
              <a:ext cx="1739900" cy="1206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보급구역</a:t>
              </a:r>
              <a:endParaRPr lang="en-US" altLang="ko-KR" dirty="0"/>
            </a:p>
            <a:p>
              <a:pPr algn="ctr"/>
              <a:r>
                <a:rPr lang="en-US" altLang="ko-KR" sz="1600" dirty="0"/>
                <a:t>(</a:t>
              </a:r>
              <a:r>
                <a:rPr lang="ko-KR" altLang="en-US" sz="1600" dirty="0"/>
                <a:t>리소스만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02106C0-3331-4D52-85B2-FD9264E7B01A}"/>
              </a:ext>
            </a:extLst>
          </p:cNvPr>
          <p:cNvGrpSpPr/>
          <p:nvPr/>
        </p:nvGrpSpPr>
        <p:grpSpPr>
          <a:xfrm>
            <a:off x="2006720" y="3270415"/>
            <a:ext cx="646331" cy="650019"/>
            <a:chOff x="3990326" y="1521681"/>
            <a:chExt cx="646331" cy="650019"/>
          </a:xfrm>
        </p:grpSpPr>
        <p:sp>
          <p:nvSpPr>
            <p:cNvPr id="30" name="십자형 29">
              <a:extLst>
                <a:ext uri="{FF2B5EF4-FFF2-40B4-BE49-F238E27FC236}">
                  <a16:creationId xmlns:a16="http://schemas.microsoft.com/office/drawing/2014/main" id="{A2F010D1-1150-40BC-8A0E-D891CA05CFD0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DB898C-77A6-4833-8314-BEAE9753CAD6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해진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6753B75-A3EA-4C59-A709-EC1DDEC00393}"/>
              </a:ext>
            </a:extLst>
          </p:cNvPr>
          <p:cNvGrpSpPr/>
          <p:nvPr/>
        </p:nvGrpSpPr>
        <p:grpSpPr>
          <a:xfrm>
            <a:off x="9042783" y="495605"/>
            <a:ext cx="646331" cy="650019"/>
            <a:chOff x="3990326" y="1521681"/>
            <a:chExt cx="646331" cy="650019"/>
          </a:xfrm>
          <a:solidFill>
            <a:srgbClr val="FFC000"/>
          </a:solidFill>
        </p:grpSpPr>
        <p:sp>
          <p:nvSpPr>
            <p:cNvPr id="45" name="십자형 44">
              <a:extLst>
                <a:ext uri="{FF2B5EF4-FFF2-40B4-BE49-F238E27FC236}">
                  <a16:creationId xmlns:a16="http://schemas.microsoft.com/office/drawing/2014/main" id="{87211FA3-252E-427E-8EAD-34BF99EAC314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A6E6B3-812F-482B-8E97-70EA5FEECEF7}"/>
                </a:ext>
              </a:extLst>
            </p:cNvPr>
            <p:cNvSpPr txBox="1"/>
            <p:nvPr/>
          </p:nvSpPr>
          <p:spPr>
            <a:xfrm>
              <a:off x="3990326" y="1662152"/>
              <a:ext cx="646331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메인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1D43B08-1A8F-4830-8B88-24DBBC15F22D}"/>
              </a:ext>
            </a:extLst>
          </p:cNvPr>
          <p:cNvGrpSpPr/>
          <p:nvPr/>
        </p:nvGrpSpPr>
        <p:grpSpPr>
          <a:xfrm>
            <a:off x="9841580" y="501356"/>
            <a:ext cx="638316" cy="650019"/>
            <a:chOff x="3990326" y="1521681"/>
            <a:chExt cx="638316" cy="650019"/>
          </a:xfrm>
        </p:grpSpPr>
        <p:sp>
          <p:nvSpPr>
            <p:cNvPr id="48" name="십자형 47">
              <a:extLst>
                <a:ext uri="{FF2B5EF4-FFF2-40B4-BE49-F238E27FC236}">
                  <a16:creationId xmlns:a16="http://schemas.microsoft.com/office/drawing/2014/main" id="{5529CF37-2121-4C23-BFE6-27287E7CF63B}"/>
                </a:ext>
              </a:extLst>
            </p:cNvPr>
            <p:cNvSpPr/>
            <p:nvPr/>
          </p:nvSpPr>
          <p:spPr>
            <a:xfrm>
              <a:off x="4038600" y="1521681"/>
              <a:ext cx="558800" cy="650019"/>
            </a:xfrm>
            <a:prstGeom prst="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0966A3-D6CB-4180-8C66-10F650A66D3C}"/>
                </a:ext>
              </a:extLst>
            </p:cNvPr>
            <p:cNvSpPr txBox="1"/>
            <p:nvPr/>
          </p:nvSpPr>
          <p:spPr>
            <a:xfrm>
              <a:off x="3990326" y="1662152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NPC</a:t>
              </a:r>
              <a:endParaRPr lang="ko-KR" altLang="en-US" dirty="0"/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18176357-210C-47D7-9815-EC2247CADCC6}"/>
              </a:ext>
            </a:extLst>
          </p:cNvPr>
          <p:cNvSpPr/>
          <p:nvPr/>
        </p:nvSpPr>
        <p:spPr>
          <a:xfrm>
            <a:off x="189101" y="5264149"/>
            <a:ext cx="1420084" cy="1206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서브</a:t>
            </a:r>
            <a:endParaRPr lang="en-US" altLang="ko-KR" dirty="0"/>
          </a:p>
          <a:p>
            <a:pPr algn="ctr"/>
            <a:r>
              <a:rPr lang="ko-KR" altLang="en-US" dirty="0"/>
              <a:t>맵</a:t>
            </a:r>
            <a:endParaRPr lang="en-US" altLang="ko-KR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6ED8CF3-C773-4773-A491-7AF26BB1E926}"/>
              </a:ext>
            </a:extLst>
          </p:cNvPr>
          <p:cNvSpPr/>
          <p:nvPr/>
        </p:nvSpPr>
        <p:spPr>
          <a:xfrm>
            <a:off x="3760479" y="32699"/>
            <a:ext cx="1366810" cy="1221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맵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180D1D6A-4D38-4185-B7ED-A257EDF0305E}"/>
              </a:ext>
            </a:extLst>
          </p:cNvPr>
          <p:cNvSpPr/>
          <p:nvPr/>
        </p:nvSpPr>
        <p:spPr>
          <a:xfrm>
            <a:off x="8975058" y="2255923"/>
            <a:ext cx="637282" cy="1897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07BAC4-003E-4107-A4BC-A97A414AE651}"/>
              </a:ext>
            </a:extLst>
          </p:cNvPr>
          <p:cNvSpPr txBox="1"/>
          <p:nvPr/>
        </p:nvSpPr>
        <p:spPr>
          <a:xfrm>
            <a:off x="9547067" y="2221777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</a:t>
            </a:r>
            <a:r>
              <a:rPr lang="ko-KR" altLang="en-US" dirty="0"/>
              <a:t>까지 </a:t>
            </a:r>
            <a:r>
              <a:rPr lang="ko-KR" altLang="en-US" dirty="0" err="1"/>
              <a:t>가는길</a:t>
            </a:r>
            <a:r>
              <a:rPr lang="ko-KR" altLang="en-US" dirty="0"/>
              <a:t> 맵 구성도</a:t>
            </a:r>
          </a:p>
        </p:txBody>
      </p:sp>
      <p:sp>
        <p:nvSpPr>
          <p:cNvPr id="56" name="십자형 55">
            <a:extLst>
              <a:ext uri="{FF2B5EF4-FFF2-40B4-BE49-F238E27FC236}">
                <a16:creationId xmlns:a16="http://schemas.microsoft.com/office/drawing/2014/main" id="{4A911E8E-6C1B-40F4-A213-2E523A039309}"/>
              </a:ext>
            </a:extLst>
          </p:cNvPr>
          <p:cNvSpPr/>
          <p:nvPr/>
        </p:nvSpPr>
        <p:spPr>
          <a:xfrm>
            <a:off x="2588121" y="1353627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김진수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32966AF-3FE0-43F1-A919-7B53D1037E83}"/>
              </a:ext>
            </a:extLst>
          </p:cNvPr>
          <p:cNvSpPr/>
          <p:nvPr/>
        </p:nvSpPr>
        <p:spPr>
          <a:xfrm>
            <a:off x="345940" y="623630"/>
            <a:ext cx="2128496" cy="1771025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십자형 54">
            <a:extLst>
              <a:ext uri="{FF2B5EF4-FFF2-40B4-BE49-F238E27FC236}">
                <a16:creationId xmlns:a16="http://schemas.microsoft.com/office/drawing/2014/main" id="{7A2AB158-D7D6-4FB6-9D1B-384D317C0081}"/>
              </a:ext>
            </a:extLst>
          </p:cNvPr>
          <p:cNvSpPr/>
          <p:nvPr/>
        </p:nvSpPr>
        <p:spPr>
          <a:xfrm>
            <a:off x="891397" y="1200404"/>
            <a:ext cx="1058672" cy="997149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김휘철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53AD5-FE60-463E-BA25-865E34C65A83}"/>
              </a:ext>
            </a:extLst>
          </p:cNvPr>
          <p:cNvSpPr txBox="1"/>
          <p:nvPr/>
        </p:nvSpPr>
        <p:spPr>
          <a:xfrm>
            <a:off x="1707967" y="2044895"/>
            <a:ext cx="71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텐트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70849DB-3AEB-433D-94D6-95739E9F9D5D}"/>
              </a:ext>
            </a:extLst>
          </p:cNvPr>
          <p:cNvSpPr/>
          <p:nvPr/>
        </p:nvSpPr>
        <p:spPr>
          <a:xfrm>
            <a:off x="3100944" y="4519004"/>
            <a:ext cx="2930699" cy="1107044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추후 업데이트 예정</a:t>
            </a:r>
          </a:p>
        </p:txBody>
      </p:sp>
    </p:spTree>
    <p:extLst>
      <p:ext uri="{BB962C8B-B14F-4D97-AF65-F5344CB8AC3E}">
        <p14:creationId xmlns:p14="http://schemas.microsoft.com/office/powerpoint/2010/main" val="42312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238</Words>
  <Application>Microsoft Office PowerPoint</Application>
  <PresentationFormat>와이드스크린</PresentationFormat>
  <Paragraphs>113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Program</dc:creator>
  <cp:lastModifiedBy>Program</cp:lastModifiedBy>
  <cp:revision>12</cp:revision>
  <dcterms:created xsi:type="dcterms:W3CDTF">2020-11-25T03:19:51Z</dcterms:created>
  <dcterms:modified xsi:type="dcterms:W3CDTF">2020-11-25T06:21:33Z</dcterms:modified>
</cp:coreProperties>
</file>