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339" r:id="rId4"/>
    <p:sldId id="344" r:id="rId5"/>
    <p:sldId id="345" r:id="rId6"/>
    <p:sldId id="346" r:id="rId7"/>
    <p:sldId id="348" r:id="rId8"/>
    <p:sldId id="352" r:id="rId9"/>
    <p:sldId id="349" r:id="rId10"/>
    <p:sldId id="354" r:id="rId11"/>
    <p:sldId id="350" r:id="rId12"/>
    <p:sldId id="3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3ACEFF"/>
    <a:srgbClr val="F6F5F4"/>
    <a:srgbClr val="FFFFFF"/>
    <a:srgbClr val="55FFFF"/>
    <a:srgbClr val="5500FF"/>
    <a:srgbClr val="FFFF7F"/>
    <a:srgbClr val="393939"/>
    <a:srgbClr val="04396C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9" autoAdjust="0"/>
    <p:restoredTop sz="76951" autoAdjust="0"/>
  </p:normalViewPr>
  <p:slideViewPr>
    <p:cSldViewPr snapToGrid="0" showGuides="1">
      <p:cViewPr varScale="1">
        <p:scale>
          <a:sx n="69" d="100"/>
          <a:sy n="69" d="100"/>
        </p:scale>
        <p:origin x="66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 윤" userId="a7ff3985f6746653" providerId="LiveId" clId="{82FD403E-FDDC-4A91-A6DD-048E80B8EF99}"/>
    <pc:docChg chg="undo custSel modSld">
      <pc:chgData name="동현 윤" userId="a7ff3985f6746653" providerId="LiveId" clId="{82FD403E-FDDC-4A91-A6DD-048E80B8EF99}" dt="2024-08-22T09:40:41.331" v="9" actId="20577"/>
      <pc:docMkLst>
        <pc:docMk/>
      </pc:docMkLst>
      <pc:sldChg chg="modSp mod">
        <pc:chgData name="동현 윤" userId="a7ff3985f6746653" providerId="LiveId" clId="{82FD403E-FDDC-4A91-A6DD-048E80B8EF99}" dt="2024-08-22T09:40:41.331" v="9" actId="20577"/>
        <pc:sldMkLst>
          <pc:docMk/>
          <pc:sldMk cId="3326785172" sldId="283"/>
        </pc:sldMkLst>
        <pc:spChg chg="mod">
          <ac:chgData name="동현 윤" userId="a7ff3985f6746653" providerId="LiveId" clId="{82FD403E-FDDC-4A91-A6DD-048E80B8EF99}" dt="2024-08-22T09:40:41.331" v="9" actId="20577"/>
          <ac:spMkLst>
            <pc:docMk/>
            <pc:sldMk cId="3326785172" sldId="283"/>
            <ac:spMk id="6" creationId="{85F7E3F0-BCAF-021B-4383-D899EC405050}"/>
          </ac:spMkLst>
        </pc:spChg>
      </pc:sldChg>
    </pc:docChg>
  </pc:docChgLst>
  <pc:docChgLst>
    <pc:chgData name="동현 윤" userId="a7ff3985f6746653" providerId="LiveId" clId="{6B802DEB-8368-4749-99F4-07E7391C1FFF}"/>
    <pc:docChg chg="undo custSel addSld delSld modSld sldOrd">
      <pc:chgData name="동현 윤" userId="a7ff3985f6746653" providerId="LiveId" clId="{6B802DEB-8368-4749-99F4-07E7391C1FFF}" dt="2024-08-14T02:32:01.246" v="29777" actId="47"/>
      <pc:docMkLst>
        <pc:docMk/>
      </pc:docMkLst>
      <pc:sldChg chg="modSp mod modTransition">
        <pc:chgData name="동현 윤" userId="a7ff3985f6746653" providerId="LiveId" clId="{6B802DEB-8368-4749-99F4-07E7391C1FFF}" dt="2024-08-14T00:18:36.461" v="27060" actId="1076"/>
        <pc:sldMkLst>
          <pc:docMk/>
          <pc:sldMk cId="1572742995" sldId="260"/>
        </pc:sldMkLst>
        <pc:spChg chg="mod">
          <ac:chgData name="동현 윤" userId="a7ff3985f6746653" providerId="LiveId" clId="{6B802DEB-8368-4749-99F4-07E7391C1FFF}" dt="2024-08-13T12:46:56.029" v="26990" actId="20577"/>
          <ac:spMkLst>
            <pc:docMk/>
            <pc:sldMk cId="1572742995" sldId="260"/>
            <ac:spMk id="2" creationId="{580C4291-AA49-4611-97D5-21EC4368F85B}"/>
          </ac:spMkLst>
        </pc:spChg>
        <pc:spChg chg="mod">
          <ac:chgData name="동현 윤" userId="a7ff3985f6746653" providerId="LiveId" clId="{6B802DEB-8368-4749-99F4-07E7391C1FFF}" dt="2024-08-14T00:18:32.568" v="27059" actId="20577"/>
          <ac:spMkLst>
            <pc:docMk/>
            <pc:sldMk cId="1572742995" sldId="260"/>
            <ac:spMk id="20" creationId="{9A579EC9-5759-4D72-9456-D207CF1DDEEF}"/>
          </ac:spMkLst>
        </pc:spChg>
        <pc:spChg chg="mod">
          <ac:chgData name="동현 윤" userId="a7ff3985f6746653" providerId="LiveId" clId="{6B802DEB-8368-4749-99F4-07E7391C1FFF}" dt="2024-08-14T00:18:36.461" v="27060" actId="1076"/>
          <ac:spMkLst>
            <pc:docMk/>
            <pc:sldMk cId="1572742995" sldId="260"/>
            <ac:spMk id="22" creationId="{A822278D-6021-420A-8428-878080CC967A}"/>
          </ac:spMkLst>
        </pc:spChg>
      </pc:sldChg>
      <pc:sldChg chg="addSp delSp modSp mod modTransition">
        <pc:chgData name="동현 윤" userId="a7ff3985f6746653" providerId="LiveId" clId="{6B802DEB-8368-4749-99F4-07E7391C1FFF}" dt="2024-08-13T10:56:57.916" v="25663"/>
        <pc:sldMkLst>
          <pc:docMk/>
          <pc:sldMk cId="106154708" sldId="261"/>
        </pc:sldMkLst>
        <pc:spChg chg="mod">
          <ac:chgData name="동현 윤" userId="a7ff3985f6746653" providerId="LiveId" clId="{6B802DEB-8368-4749-99F4-07E7391C1FFF}" dt="2024-07-26T04:27:04.592" v="7692" actId="20577"/>
          <ac:spMkLst>
            <pc:docMk/>
            <pc:sldMk cId="106154708" sldId="261"/>
            <ac:spMk id="5" creationId="{64461C2D-7B54-4B3D-9449-360FD650556A}"/>
          </ac:spMkLst>
        </pc:spChg>
        <pc:spChg chg="mod topLvl">
          <ac:chgData name="동현 윤" userId="a7ff3985f6746653" providerId="LiveId" clId="{6B802DEB-8368-4749-99F4-07E7391C1FFF}" dt="2024-08-13T10:56:36.596" v="25652" actId="478"/>
          <ac:spMkLst>
            <pc:docMk/>
            <pc:sldMk cId="106154708" sldId="261"/>
            <ac:spMk id="7" creationId="{54EE796B-5BE7-4DF6-5866-1D9B9FDA79A1}"/>
          </ac:spMkLst>
        </pc:spChg>
        <pc:spChg chg="add del mod topLvl">
          <ac:chgData name="동현 윤" userId="a7ff3985f6746653" providerId="LiveId" clId="{6B802DEB-8368-4749-99F4-07E7391C1FFF}" dt="2024-08-13T10:56:56.287" v="25662" actId="21"/>
          <ac:spMkLst>
            <pc:docMk/>
            <pc:sldMk cId="106154708" sldId="261"/>
            <ac:spMk id="8" creationId="{CC966268-012F-2736-E03C-9169D55D9F13}"/>
          </ac:spMkLst>
        </pc:spChg>
        <pc:spChg chg="mod">
          <ac:chgData name="동현 윤" userId="a7ff3985f6746653" providerId="LiveId" clId="{6B802DEB-8368-4749-99F4-07E7391C1FFF}" dt="2024-08-05T12:03:25.724" v="9817" actId="20577"/>
          <ac:spMkLst>
            <pc:docMk/>
            <pc:sldMk cId="106154708" sldId="261"/>
            <ac:spMk id="12" creationId="{DFC73533-A9D9-4EEB-A800-80F0AD62009F}"/>
          </ac:spMkLst>
        </pc:spChg>
        <pc:spChg chg="mod">
          <ac:chgData name="동현 윤" userId="a7ff3985f6746653" providerId="LiveId" clId="{6B802DEB-8368-4749-99F4-07E7391C1FFF}" dt="2024-08-13T10:56:57.916" v="25663"/>
          <ac:spMkLst>
            <pc:docMk/>
            <pc:sldMk cId="106154708" sldId="261"/>
            <ac:spMk id="15" creationId="{5C245155-BF92-4471-AC62-A87A47A31390}"/>
          </ac:spMkLst>
        </pc:spChg>
        <pc:spChg chg="del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6" creationId="{D815D7E5-60ED-43DF-A965-981DE5CCE4E8}"/>
          </ac:spMkLst>
        </pc:spChg>
        <pc:spChg chg="del mod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7" creationId="{80878532-1B29-4755-8161-781DC10241C0}"/>
          </ac:spMkLst>
        </pc:spChg>
        <pc:spChg chg="del mod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8" creationId="{82AC1990-BFF3-4AA5-95DC-8A41214D61CA}"/>
          </ac:spMkLst>
        </pc:spChg>
        <pc:grpChg chg="add del mod">
          <ac:chgData name="동현 윤" userId="a7ff3985f6746653" providerId="LiveId" clId="{6B802DEB-8368-4749-99F4-07E7391C1FFF}" dt="2024-08-13T10:56:36.596" v="25652" actId="478"/>
          <ac:grpSpMkLst>
            <pc:docMk/>
            <pc:sldMk cId="106154708" sldId="261"/>
            <ac:grpSpMk id="2" creationId="{8D105C81-EC5E-917F-4D95-2385F015CEDE}"/>
          </ac:grpSpMkLst>
        </pc:grpChg>
      </pc:sldChg>
      <pc:sldChg chg="addSp delSp modSp mod modTransition modNotesTx">
        <pc:chgData name="동현 윤" userId="a7ff3985f6746653" providerId="LiveId" clId="{6B802DEB-8368-4749-99F4-07E7391C1FFF}" dt="2024-08-13T11:18:06.659" v="26006" actId="20577"/>
        <pc:sldMkLst>
          <pc:docMk/>
          <pc:sldMk cId="2317626083" sldId="276"/>
        </pc:sldMkLst>
        <pc:spChg chg="add mod">
          <ac:chgData name="동현 윤" userId="a7ff3985f6746653" providerId="LiveId" clId="{6B802DEB-8368-4749-99F4-07E7391C1FFF}" dt="2024-08-13T11:18:06.659" v="26006" actId="20577"/>
          <ac:spMkLst>
            <pc:docMk/>
            <pc:sldMk cId="2317626083" sldId="276"/>
            <ac:spMk id="2" creationId="{BCD8AC0E-D91A-FC24-BAAD-483F86056CA4}"/>
          </ac:spMkLst>
        </pc:spChg>
        <pc:spChg chg="add del">
          <ac:chgData name="동현 윤" userId="a7ff3985f6746653" providerId="LiveId" clId="{6B802DEB-8368-4749-99F4-07E7391C1FFF}" dt="2024-07-26T04:53:29.621" v="8728" actId="22"/>
          <ac:spMkLst>
            <pc:docMk/>
            <pc:sldMk cId="2317626083" sldId="276"/>
            <ac:spMk id="4" creationId="{3902E459-3EF9-40A1-0151-BAF84D4A26C0}"/>
          </ac:spMkLst>
        </pc:spChg>
        <pc:spChg chg="mod">
          <ac:chgData name="동현 윤" userId="a7ff3985f6746653" providerId="LiveId" clId="{6B802DEB-8368-4749-99F4-07E7391C1FFF}" dt="2024-07-25T05:37:40.792" v="515" actId="20577"/>
          <ac:spMkLst>
            <pc:docMk/>
            <pc:sldMk cId="2317626083" sldId="276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7-26T04:53:06.226" v="8726"/>
          <ac:spMkLst>
            <pc:docMk/>
            <pc:sldMk cId="2317626083" sldId="276"/>
            <ac:spMk id="31" creationId="{55E74859-D683-49B0-A5C5-4AF264C14332}"/>
          </ac:spMkLst>
        </pc:spChg>
        <pc:picChg chg="add mod">
          <ac:chgData name="동현 윤" userId="a7ff3985f6746653" providerId="LiveId" clId="{6B802DEB-8368-4749-99F4-07E7391C1FFF}" dt="2024-08-13T11:03:05.764" v="25718" actId="1076"/>
          <ac:picMkLst>
            <pc:docMk/>
            <pc:sldMk cId="2317626083" sldId="276"/>
            <ac:picMk id="6" creationId="{C7BA58B1-35FE-4258-0C68-5E4DD22F5C6F}"/>
          </ac:picMkLst>
        </pc:picChg>
      </pc:sldChg>
      <pc:sldChg chg="addSp delSp modSp mod ord modTransition">
        <pc:chgData name="동현 윤" userId="a7ff3985f6746653" providerId="LiveId" clId="{6B802DEB-8368-4749-99F4-07E7391C1FFF}" dt="2024-08-13T11:56:14.423" v="26870" actId="478"/>
        <pc:sldMkLst>
          <pc:docMk/>
          <pc:sldMk cId="341509635" sldId="277"/>
        </pc:sldMkLst>
        <pc:spChg chg="mod">
          <ac:chgData name="동현 윤" userId="a7ff3985f6746653" providerId="LiveId" clId="{6B802DEB-8368-4749-99F4-07E7391C1FFF}" dt="2024-07-24T10:27:28.271" v="70" actId="20577"/>
          <ac:spMkLst>
            <pc:docMk/>
            <pc:sldMk cId="341509635" sldId="277"/>
            <ac:spMk id="2" creationId="{3860A579-9446-4220-A9F6-D7A034DC5939}"/>
          </ac:spMkLst>
        </pc:spChg>
        <pc:spChg chg="mod">
          <ac:chgData name="동현 윤" userId="a7ff3985f6746653" providerId="LiveId" clId="{6B802DEB-8368-4749-99F4-07E7391C1FFF}" dt="2024-07-25T06:43:24.517" v="856" actId="20577"/>
          <ac:spMkLst>
            <pc:docMk/>
            <pc:sldMk cId="341509635" sldId="277"/>
            <ac:spMk id="3" creationId="{BCCF407A-BC4B-48AD-97CC-EBF4D335F813}"/>
          </ac:spMkLst>
        </pc:spChg>
        <pc:spChg chg="add mod">
          <ac:chgData name="동현 윤" userId="a7ff3985f6746653" providerId="LiveId" clId="{6B802DEB-8368-4749-99F4-07E7391C1FFF}" dt="2024-07-24T10:46:09.606" v="102" actId="20577"/>
          <ac:spMkLst>
            <pc:docMk/>
            <pc:sldMk cId="341509635" sldId="277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4T10:45:48.917" v="82"/>
          <ac:spMkLst>
            <pc:docMk/>
            <pc:sldMk cId="341509635" sldId="277"/>
            <ac:spMk id="5" creationId="{768A224F-24B0-8445-24AD-B5351C57CB48}"/>
          </ac:spMkLst>
        </pc:spChg>
        <pc:spChg chg="add mod">
          <ac:chgData name="동현 윤" userId="a7ff3985f6746653" providerId="LiveId" clId="{6B802DEB-8368-4749-99F4-07E7391C1FFF}" dt="2024-07-25T09:07:56.795" v="4383" actId="20577"/>
          <ac:spMkLst>
            <pc:docMk/>
            <pc:sldMk cId="341509635" sldId="277"/>
            <ac:spMk id="7" creationId="{53FC3B6C-3BD7-BBC4-AE0E-BDA0912C8B1D}"/>
          </ac:spMkLst>
        </pc:spChg>
        <pc:spChg chg="add del mod">
          <ac:chgData name="동현 윤" userId="a7ff3985f6746653" providerId="LiveId" clId="{6B802DEB-8368-4749-99F4-07E7391C1FFF}" dt="2024-07-24T10:52:44.702" v="176" actId="478"/>
          <ac:spMkLst>
            <pc:docMk/>
            <pc:sldMk cId="341509635" sldId="277"/>
            <ac:spMk id="8" creationId="{CAA93E4F-3EF4-E996-1CC7-4C6DD995B9EE}"/>
          </ac:spMkLst>
        </pc:spChg>
        <pc:spChg chg="add del mod">
          <ac:chgData name="동현 윤" userId="a7ff3985f6746653" providerId="LiveId" clId="{6B802DEB-8368-4749-99F4-07E7391C1FFF}" dt="2024-07-24T10:52:43.080" v="175" actId="478"/>
          <ac:spMkLst>
            <pc:docMk/>
            <pc:sldMk cId="341509635" sldId="277"/>
            <ac:spMk id="9" creationId="{8705509E-300D-20AE-C54A-17A9F17BE442}"/>
          </ac:spMkLst>
        </pc:spChg>
        <pc:spChg chg="add del mod">
          <ac:chgData name="동현 윤" userId="a7ff3985f6746653" providerId="LiveId" clId="{6B802DEB-8368-4749-99F4-07E7391C1FFF}" dt="2024-07-24T10:52:48.447" v="177" actId="478"/>
          <ac:spMkLst>
            <pc:docMk/>
            <pc:sldMk cId="341509635" sldId="277"/>
            <ac:spMk id="10" creationId="{220AA02C-0151-0F54-ECE8-F9995D73D1AB}"/>
          </ac:spMkLst>
        </pc:spChg>
        <pc:spChg chg="add del mod">
          <ac:chgData name="동현 윤" userId="a7ff3985f6746653" providerId="LiveId" clId="{6B802DEB-8368-4749-99F4-07E7391C1FFF}" dt="2024-07-25T06:31:10.382" v="715" actId="478"/>
          <ac:spMkLst>
            <pc:docMk/>
            <pc:sldMk cId="341509635" sldId="277"/>
            <ac:spMk id="11" creationId="{408CCACF-2DFD-5977-B8E7-BAC4ADE6A1AA}"/>
          </ac:spMkLst>
        </pc:spChg>
        <pc:spChg chg="add del mod">
          <ac:chgData name="동현 윤" userId="a7ff3985f6746653" providerId="LiveId" clId="{6B802DEB-8368-4749-99F4-07E7391C1FFF}" dt="2024-07-24T11:30:53.037" v="316"/>
          <ac:spMkLst>
            <pc:docMk/>
            <pc:sldMk cId="341509635" sldId="277"/>
            <ac:spMk id="12" creationId="{05DFEA1B-4691-93B8-AE57-D5979D6F94F1}"/>
          </ac:spMkLst>
        </pc:spChg>
        <pc:spChg chg="add del mod">
          <ac:chgData name="동현 윤" userId="a7ff3985f6746653" providerId="LiveId" clId="{6B802DEB-8368-4749-99F4-07E7391C1FFF}" dt="2024-07-25T06:31:10.382" v="715" actId="478"/>
          <ac:spMkLst>
            <pc:docMk/>
            <pc:sldMk cId="341509635" sldId="277"/>
            <ac:spMk id="13" creationId="{3B859F81-855B-E2B0-91AD-E5F99793236B}"/>
          </ac:spMkLst>
        </pc:spChg>
        <pc:spChg chg="add del mod">
          <ac:chgData name="동현 윤" userId="a7ff3985f6746653" providerId="LiveId" clId="{6B802DEB-8368-4749-99F4-07E7391C1FFF}" dt="2024-08-13T11:56:14.423" v="26870" actId="478"/>
          <ac:spMkLst>
            <pc:docMk/>
            <pc:sldMk cId="341509635" sldId="277"/>
            <ac:spMk id="14" creationId="{CCA2E7B4-68B5-7CAD-AD48-95C4421E0CFD}"/>
          </ac:spMkLst>
        </pc:spChg>
        <pc:picChg chg="add mod">
          <ac:chgData name="동현 윤" userId="a7ff3985f6746653" providerId="LiveId" clId="{6B802DEB-8368-4749-99F4-07E7391C1FFF}" dt="2024-07-25T06:42:39.036" v="826" actId="14100"/>
          <ac:picMkLst>
            <pc:docMk/>
            <pc:sldMk cId="341509635" sldId="277"/>
            <ac:picMk id="8" creationId="{2D49CAC7-2C35-3195-D7DA-D4D32C974AE8}"/>
          </ac:picMkLst>
        </pc:picChg>
      </pc:sldChg>
      <pc:sldChg chg="addSp delSp modSp add mod ord setBg">
        <pc:chgData name="동현 윤" userId="a7ff3985f6746653" providerId="LiveId" clId="{6B802DEB-8368-4749-99F4-07E7391C1FFF}" dt="2024-08-14T02:06:29.466" v="29182"/>
        <pc:sldMkLst>
          <pc:docMk/>
          <pc:sldMk cId="2051454283" sldId="278"/>
        </pc:sldMkLst>
        <pc:spChg chg="mod">
          <ac:chgData name="동현 윤" userId="a7ff3985f6746653" providerId="LiveId" clId="{6B802DEB-8368-4749-99F4-07E7391C1FFF}" dt="2024-07-25T09:48:41.626" v="4415" actId="20577"/>
          <ac:spMkLst>
            <pc:docMk/>
            <pc:sldMk cId="2051454283" sldId="278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10:41.541" v="1368" actId="20577"/>
          <ac:spMkLst>
            <pc:docMk/>
            <pc:sldMk cId="2051454283" sldId="278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8-14T02:06:29.466" v="29182"/>
          <ac:spMkLst>
            <pc:docMk/>
            <pc:sldMk cId="2051454283" sldId="278"/>
            <ac:spMk id="6" creationId="{65EFFCD6-3ABC-E08C-12C1-7AF94667073C}"/>
          </ac:spMkLst>
        </pc:spChg>
        <pc:spChg chg="del mod">
          <ac:chgData name="동현 윤" userId="a7ff3985f6746653" providerId="LiveId" clId="{6B802DEB-8368-4749-99F4-07E7391C1FFF}" dt="2024-07-25T07:11:59.425" v="1589" actId="478"/>
          <ac:spMkLst>
            <pc:docMk/>
            <pc:sldMk cId="2051454283" sldId="278"/>
            <ac:spMk id="7" creationId="{53FC3B6C-3BD7-BBC4-AE0E-BDA0912C8B1D}"/>
          </ac:spMkLst>
        </pc:spChg>
        <pc:spChg chg="add">
          <ac:chgData name="동현 윤" userId="a7ff3985f6746653" providerId="LiveId" clId="{6B802DEB-8368-4749-99F4-07E7391C1FFF}" dt="2024-07-25T07:12:31.078" v="1601"/>
          <ac:spMkLst>
            <pc:docMk/>
            <pc:sldMk cId="2051454283" sldId="278"/>
            <ac:spMk id="8" creationId="{0F29B71D-04B3-9FA1-3A36-A6EBC01BAC1F}"/>
          </ac:spMkLst>
        </pc:spChg>
        <pc:spChg chg="del">
          <ac:chgData name="동현 윤" userId="a7ff3985f6746653" providerId="LiveId" clId="{6B802DEB-8368-4749-99F4-07E7391C1FFF}" dt="2024-07-24T10:51:34.108" v="139" actId="478"/>
          <ac:spMkLst>
            <pc:docMk/>
            <pc:sldMk cId="2051454283" sldId="278"/>
            <ac:spMk id="8" creationId="{CAA93E4F-3EF4-E996-1CC7-4C6DD995B9EE}"/>
          </ac:spMkLst>
        </pc:spChg>
        <pc:spChg chg="add">
          <ac:chgData name="동현 윤" userId="a7ff3985f6746653" providerId="LiveId" clId="{6B802DEB-8368-4749-99F4-07E7391C1FFF}" dt="2024-07-25T07:15:23.641" v="1827"/>
          <ac:spMkLst>
            <pc:docMk/>
            <pc:sldMk cId="2051454283" sldId="278"/>
            <ac:spMk id="9" creationId="{861988E5-AFDC-86C4-AAE1-0F9F610BC1AC}"/>
          </ac:spMkLst>
        </pc:spChg>
        <pc:spChg chg="del">
          <ac:chgData name="동현 윤" userId="a7ff3985f6746653" providerId="LiveId" clId="{6B802DEB-8368-4749-99F4-07E7391C1FFF}" dt="2024-07-24T10:51:42.104" v="147" actId="478"/>
          <ac:spMkLst>
            <pc:docMk/>
            <pc:sldMk cId="2051454283" sldId="278"/>
            <ac:spMk id="9" creationId="{8705509E-300D-20AE-C54A-17A9F17BE442}"/>
          </ac:spMkLst>
        </pc:spChg>
        <pc:spChg chg="del">
          <ac:chgData name="동현 윤" userId="a7ff3985f6746653" providerId="LiveId" clId="{6B802DEB-8368-4749-99F4-07E7391C1FFF}" dt="2024-07-24T10:51:34.108" v="139" actId="478"/>
          <ac:spMkLst>
            <pc:docMk/>
            <pc:sldMk cId="2051454283" sldId="278"/>
            <ac:spMk id="10" creationId="{220AA02C-0151-0F54-ECE8-F9995D73D1AB}"/>
          </ac:spMkLst>
        </pc:spChg>
      </pc:sldChg>
      <pc:sldChg chg="add del">
        <pc:chgData name="동현 윤" userId="a7ff3985f6746653" providerId="LiveId" clId="{6B802DEB-8368-4749-99F4-07E7391C1FFF}" dt="2024-07-24T10:45:45.048" v="81"/>
        <pc:sldMkLst>
          <pc:docMk/>
          <pc:sldMk cId="3187259413" sldId="278"/>
        </pc:sldMkLst>
      </pc:sldChg>
      <pc:sldChg chg="addSp delSp modSp add mod ord modShow modNotesTx">
        <pc:chgData name="동현 윤" userId="a7ff3985f6746653" providerId="LiveId" clId="{6B802DEB-8368-4749-99F4-07E7391C1FFF}" dt="2024-08-12T11:06:03.856" v="12788" actId="729"/>
        <pc:sldMkLst>
          <pc:docMk/>
          <pc:sldMk cId="2381373329" sldId="279"/>
        </pc:sldMkLst>
        <pc:spChg chg="mod">
          <ac:chgData name="동현 윤" userId="a7ff3985f6746653" providerId="LiveId" clId="{6B802DEB-8368-4749-99F4-07E7391C1FFF}" dt="2024-07-25T09:48:34.409" v="4413" actId="20577"/>
          <ac:spMkLst>
            <pc:docMk/>
            <pc:sldMk cId="2381373329" sldId="279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59:02.774" v="3268" actId="20577"/>
          <ac:spMkLst>
            <pc:docMk/>
            <pc:sldMk cId="2381373329" sldId="279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8:02:58.439" v="3550" actId="20577"/>
          <ac:spMkLst>
            <pc:docMk/>
            <pc:sldMk cId="2381373329" sldId="279"/>
            <ac:spMk id="6" creationId="{85F7E3F0-BCAF-021B-4383-D899EC405050}"/>
          </ac:spMkLst>
        </pc:spChg>
        <pc:spChg chg="del mod">
          <ac:chgData name="동현 윤" userId="a7ff3985f6746653" providerId="LiveId" clId="{6B802DEB-8368-4749-99F4-07E7391C1FFF}" dt="2024-07-25T07:17:09.153" v="1949" actId="478"/>
          <ac:spMkLst>
            <pc:docMk/>
            <pc:sldMk cId="2381373329" sldId="279"/>
            <ac:spMk id="7" creationId="{53FC3B6C-3BD7-BBC4-AE0E-BDA0912C8B1D}"/>
          </ac:spMkLst>
        </pc:spChg>
        <pc:picChg chg="add mod">
          <ac:chgData name="동현 윤" userId="a7ff3985f6746653" providerId="LiveId" clId="{6B802DEB-8368-4749-99F4-07E7391C1FFF}" dt="2024-07-25T08:03:59.460" v="3552" actId="1076"/>
          <ac:picMkLst>
            <pc:docMk/>
            <pc:sldMk cId="2381373329" sldId="279"/>
            <ac:picMk id="9" creationId="{0F718ABC-95F6-EAE9-02EF-2AC4C9B04FAF}"/>
          </ac:picMkLst>
        </pc:picChg>
      </pc:sldChg>
      <pc:sldChg chg="addSp delSp modSp add del mod ord">
        <pc:chgData name="동현 윤" userId="a7ff3985f6746653" providerId="LiveId" clId="{6B802DEB-8368-4749-99F4-07E7391C1FFF}" dt="2024-07-25T06:46:19.800" v="1099" actId="47"/>
        <pc:sldMkLst>
          <pc:docMk/>
          <pc:sldMk cId="4149275899" sldId="280"/>
        </pc:sldMkLst>
        <pc:spChg chg="mod">
          <ac:chgData name="동현 윤" userId="a7ff3985f6746653" providerId="LiveId" clId="{6B802DEB-8368-4749-99F4-07E7391C1FFF}" dt="2024-07-25T06:43:21.477" v="853" actId="20577"/>
          <ac:spMkLst>
            <pc:docMk/>
            <pc:sldMk cId="4149275899" sldId="280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6:31:01.963" v="707"/>
          <ac:spMkLst>
            <pc:docMk/>
            <pc:sldMk cId="4149275899" sldId="280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6:43:08" v="850"/>
          <ac:spMkLst>
            <pc:docMk/>
            <pc:sldMk cId="4149275899" sldId="280"/>
            <ac:spMk id="7" creationId="{53FC3B6C-3BD7-BBC4-AE0E-BDA0912C8B1D}"/>
          </ac:spMkLst>
        </pc:spChg>
        <pc:spChg chg="del mod">
          <ac:chgData name="동현 윤" userId="a7ff3985f6746653" providerId="LiveId" clId="{6B802DEB-8368-4749-99F4-07E7391C1FFF}" dt="2024-07-25T06:31:07.683" v="714"/>
          <ac:spMkLst>
            <pc:docMk/>
            <pc:sldMk cId="4149275899" sldId="280"/>
            <ac:spMk id="11" creationId="{408CCACF-2DFD-5977-B8E7-BAC4ADE6A1AA}"/>
          </ac:spMkLst>
        </pc:spChg>
        <pc:spChg chg="del mod">
          <ac:chgData name="동현 윤" userId="a7ff3985f6746653" providerId="LiveId" clId="{6B802DEB-8368-4749-99F4-07E7391C1FFF}" dt="2024-07-25T06:31:03.557" v="710"/>
          <ac:spMkLst>
            <pc:docMk/>
            <pc:sldMk cId="4149275899" sldId="280"/>
            <ac:spMk id="13" creationId="{3B859F81-855B-E2B0-91AD-E5F99793236B}"/>
          </ac:spMkLst>
        </pc:spChg>
        <pc:spChg chg="del">
          <ac:chgData name="동현 윤" userId="a7ff3985f6746653" providerId="LiveId" clId="{6B802DEB-8368-4749-99F4-07E7391C1FFF}" dt="2024-07-25T06:31:03.556" v="708" actId="478"/>
          <ac:spMkLst>
            <pc:docMk/>
            <pc:sldMk cId="4149275899" sldId="280"/>
            <ac:spMk id="14" creationId="{CCA2E7B4-68B5-7CAD-AD48-95C4421E0CFD}"/>
          </ac:spMkLst>
        </pc:spChg>
        <pc:picChg chg="add mod">
          <ac:chgData name="동현 윤" userId="a7ff3985f6746653" providerId="LiveId" clId="{6B802DEB-8368-4749-99F4-07E7391C1FFF}" dt="2024-07-25T06:42:19.845" v="824" actId="1076"/>
          <ac:picMkLst>
            <pc:docMk/>
            <pc:sldMk cId="4149275899" sldId="280"/>
            <ac:picMk id="8" creationId="{F7261CBF-9B14-05F8-404F-9F4D4351F738}"/>
          </ac:picMkLst>
        </pc:picChg>
      </pc:sldChg>
      <pc:sldChg chg="modSp add mod ord">
        <pc:chgData name="동현 윤" userId="a7ff3985f6746653" providerId="LiveId" clId="{6B802DEB-8368-4749-99F4-07E7391C1FFF}" dt="2024-07-25T07:16:22.093" v="1910" actId="15"/>
        <pc:sldMkLst>
          <pc:docMk/>
          <pc:sldMk cId="2031649358" sldId="281"/>
        </pc:sldMkLst>
        <pc:spChg chg="mod">
          <ac:chgData name="동현 윤" userId="a7ff3985f6746653" providerId="LiveId" clId="{6B802DEB-8368-4749-99F4-07E7391C1FFF}" dt="2024-07-25T06:43:18.144" v="852" actId="20577"/>
          <ac:spMkLst>
            <pc:docMk/>
            <pc:sldMk cId="2031649358" sldId="281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07:34.666" v="1155" actId="20577"/>
          <ac:spMkLst>
            <pc:docMk/>
            <pc:sldMk cId="2031649358" sldId="281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7:16:22.093" v="1910" actId="15"/>
          <ac:spMkLst>
            <pc:docMk/>
            <pc:sldMk cId="2031649358" sldId="281"/>
            <ac:spMk id="7" creationId="{53FC3B6C-3BD7-BBC4-AE0E-BDA0912C8B1D}"/>
          </ac:spMkLst>
        </pc:spChg>
      </pc:sldChg>
      <pc:sldChg chg="addSp delSp modSp add mod ord setBg modNotesTx">
        <pc:chgData name="동현 윤" userId="a7ff3985f6746653" providerId="LiveId" clId="{6B802DEB-8368-4749-99F4-07E7391C1FFF}" dt="2024-07-25T07:57:42.623" v="3248" actId="20577"/>
        <pc:sldMkLst>
          <pc:docMk/>
          <pc:sldMk cId="1198583870" sldId="282"/>
        </pc:sldMkLst>
        <pc:spChg chg="mod">
          <ac:chgData name="동현 윤" userId="a7ff3985f6746653" providerId="LiveId" clId="{6B802DEB-8368-4749-99F4-07E7391C1FFF}" dt="2024-07-25T07:08:06.545" v="1156"/>
          <ac:spMkLst>
            <pc:docMk/>
            <pc:sldMk cId="1198583870" sldId="282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7:09:55.438" v="1205" actId="20577"/>
          <ac:spMkLst>
            <pc:docMk/>
            <pc:sldMk cId="1198583870" sldId="282"/>
            <ac:spMk id="6" creationId="{8386F41B-D8B1-854A-6451-BEEDDF0E229B}"/>
          </ac:spMkLst>
        </pc:spChg>
        <pc:spChg chg="mod">
          <ac:chgData name="동현 윤" userId="a7ff3985f6746653" providerId="LiveId" clId="{6B802DEB-8368-4749-99F4-07E7391C1FFF}" dt="2024-07-25T07:16:14.155" v="1908" actId="15"/>
          <ac:spMkLst>
            <pc:docMk/>
            <pc:sldMk cId="1198583870" sldId="282"/>
            <ac:spMk id="7" creationId="{53FC3B6C-3BD7-BBC4-AE0E-BDA0912C8B1D}"/>
          </ac:spMkLst>
        </pc:spChg>
        <pc:spChg chg="add mod">
          <ac:chgData name="동현 윤" userId="a7ff3985f6746653" providerId="LiveId" clId="{6B802DEB-8368-4749-99F4-07E7391C1FFF}" dt="2024-07-25T06:47:31.920" v="1114" actId="571"/>
          <ac:spMkLst>
            <pc:docMk/>
            <pc:sldMk cId="1198583870" sldId="282"/>
            <ac:spMk id="9" creationId="{B23D4AA1-0EF2-079C-F3AE-B44D51B2FC69}"/>
          </ac:spMkLst>
        </pc:spChg>
        <pc:spChg chg="add mod">
          <ac:chgData name="동현 윤" userId="a7ff3985f6746653" providerId="LiveId" clId="{6B802DEB-8368-4749-99F4-07E7391C1FFF}" dt="2024-07-25T07:16:09.044" v="1907" actId="15"/>
          <ac:spMkLst>
            <pc:docMk/>
            <pc:sldMk cId="1198583870" sldId="282"/>
            <ac:spMk id="10" creationId="{AC23A11F-33EE-AEF6-323B-011606A7A40C}"/>
          </ac:spMkLst>
        </pc:spChg>
        <pc:spChg chg="add del mod">
          <ac:chgData name="동현 윤" userId="a7ff3985f6746653" providerId="LiveId" clId="{6B802DEB-8368-4749-99F4-07E7391C1FFF}" dt="2024-07-25T06:48:07.070" v="1125" actId="478"/>
          <ac:spMkLst>
            <pc:docMk/>
            <pc:sldMk cId="1198583870" sldId="282"/>
            <ac:spMk id="11" creationId="{9B504CFD-FEA6-4B7A-08DA-8F0B4655CD16}"/>
          </ac:spMkLst>
        </pc:spChg>
        <pc:picChg chg="del mod">
          <ac:chgData name="동현 윤" userId="a7ff3985f6746653" providerId="LiveId" clId="{6B802DEB-8368-4749-99F4-07E7391C1FFF}" dt="2024-07-25T06:47:27.656" v="1113" actId="478"/>
          <ac:picMkLst>
            <pc:docMk/>
            <pc:sldMk cId="1198583870" sldId="282"/>
            <ac:picMk id="8" creationId="{F7261CBF-9B14-05F8-404F-9F4D4351F738}"/>
          </ac:picMkLst>
        </pc:picChg>
      </pc:sldChg>
      <pc:sldChg chg="modSp add mod modShow">
        <pc:chgData name="동현 윤" userId="a7ff3985f6746653" providerId="LiveId" clId="{6B802DEB-8368-4749-99F4-07E7391C1FFF}" dt="2024-08-12T11:06:03.856" v="12788" actId="729"/>
        <pc:sldMkLst>
          <pc:docMk/>
          <pc:sldMk cId="3326785172" sldId="283"/>
        </pc:sldMkLst>
        <pc:spChg chg="mod">
          <ac:chgData name="동현 윤" userId="a7ff3985f6746653" providerId="LiveId" clId="{6B802DEB-8368-4749-99F4-07E7391C1FFF}" dt="2024-07-25T09:48:28.411" v="4411" actId="20577"/>
          <ac:spMkLst>
            <pc:docMk/>
            <pc:sldMk cId="3326785172" sldId="283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13:42:03.537" v="4454" actId="313"/>
          <ac:spMkLst>
            <pc:docMk/>
            <pc:sldMk cId="3326785172" sldId="283"/>
            <ac:spMk id="6" creationId="{85F7E3F0-BCAF-021B-4383-D899EC405050}"/>
          </ac:spMkLst>
        </pc:spChg>
      </pc:sldChg>
      <pc:sldChg chg="modSp add del mod">
        <pc:chgData name="동현 윤" userId="a7ff3985f6746653" providerId="LiveId" clId="{6B802DEB-8368-4749-99F4-07E7391C1FFF}" dt="2024-07-25T07:47:34.978" v="2720" actId="47"/>
        <pc:sldMkLst>
          <pc:docMk/>
          <pc:sldMk cId="84156983" sldId="284"/>
        </pc:sldMkLst>
        <pc:spChg chg="mod">
          <ac:chgData name="동현 윤" userId="a7ff3985f6746653" providerId="LiveId" clId="{6B802DEB-8368-4749-99F4-07E7391C1FFF}" dt="2024-07-25T07:43:31.116" v="2718" actId="113"/>
          <ac:spMkLst>
            <pc:docMk/>
            <pc:sldMk cId="84156983" sldId="284"/>
            <ac:spMk id="6" creationId="{85F7E3F0-BCAF-021B-4383-D899EC405050}"/>
          </ac:spMkLst>
        </pc:spChg>
      </pc:sldChg>
      <pc:sldChg chg="addSp delSp modSp add mod modNotesTx">
        <pc:chgData name="동현 윤" userId="a7ff3985f6746653" providerId="LiveId" clId="{6B802DEB-8368-4749-99F4-07E7391C1FFF}" dt="2024-08-14T01:50:26.969" v="28426" actId="207"/>
        <pc:sldMkLst>
          <pc:docMk/>
          <pc:sldMk cId="394708917" sldId="284"/>
        </pc:sldMkLst>
        <pc:spChg chg="mod">
          <ac:chgData name="동현 윤" userId="a7ff3985f6746653" providerId="LiveId" clId="{6B802DEB-8368-4749-99F4-07E7391C1FFF}" dt="2024-07-25T09:48:37.670" v="4414" actId="20577"/>
          <ac:spMkLst>
            <pc:docMk/>
            <pc:sldMk cId="394708917" sldId="284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48:09.404" v="2739" actId="20577"/>
          <ac:spMkLst>
            <pc:docMk/>
            <pc:sldMk cId="394708917" sldId="284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8-13T11:51:35.392" v="26699" actId="207"/>
          <ac:spMkLst>
            <pc:docMk/>
            <pc:sldMk cId="394708917" sldId="284"/>
            <ac:spMk id="6" creationId="{65EFFCD6-3ABC-E08C-12C1-7AF94667073C}"/>
          </ac:spMkLst>
        </pc:spChg>
        <pc:spChg chg="add del mod">
          <ac:chgData name="동현 윤" userId="a7ff3985f6746653" providerId="LiveId" clId="{6B802DEB-8368-4749-99F4-07E7391C1FFF}" dt="2024-08-14T00:30:27.436" v="27074" actId="478"/>
          <ac:spMkLst>
            <pc:docMk/>
            <pc:sldMk cId="394708917" sldId="284"/>
            <ac:spMk id="8" creationId="{21BF8345-B6FE-09DE-D9C4-E159B5AC444F}"/>
          </ac:spMkLst>
        </pc:spChg>
        <pc:spChg chg="add del">
          <ac:chgData name="동현 윤" userId="a7ff3985f6746653" providerId="LiveId" clId="{6B802DEB-8368-4749-99F4-07E7391C1FFF}" dt="2024-07-25T07:55:46.331" v="3204" actId="22"/>
          <ac:spMkLst>
            <pc:docMk/>
            <pc:sldMk cId="394708917" sldId="284"/>
            <ac:spMk id="8" creationId="{A8DE2B18-C462-39CF-CBD0-8F6032DE193A}"/>
          </ac:spMkLst>
        </pc:spChg>
        <pc:spChg chg="add mod">
          <ac:chgData name="동현 윤" userId="a7ff3985f6746653" providerId="LiveId" clId="{6B802DEB-8368-4749-99F4-07E7391C1FFF}" dt="2024-08-14T01:50:26.969" v="28426" actId="207"/>
          <ac:spMkLst>
            <pc:docMk/>
            <pc:sldMk cId="394708917" sldId="284"/>
            <ac:spMk id="9" creationId="{AFB2D8FF-E236-7FC5-7B8C-F646D0B4F0DD}"/>
          </ac:spMkLst>
        </pc:spChg>
        <pc:picChg chg="add mod">
          <ac:chgData name="동현 윤" userId="a7ff3985f6746653" providerId="LiveId" clId="{6B802DEB-8368-4749-99F4-07E7391C1FFF}" dt="2024-07-25T07:56:08.836" v="3214" actId="1036"/>
          <ac:picMkLst>
            <pc:docMk/>
            <pc:sldMk cId="394708917" sldId="284"/>
            <ac:picMk id="10" creationId="{38A572C1-5126-BAB2-4E45-A40F8EA2E676}"/>
          </ac:picMkLst>
        </pc:picChg>
      </pc:sldChg>
      <pc:sldChg chg="add del">
        <pc:chgData name="동현 윤" userId="a7ff3985f6746653" providerId="LiveId" clId="{6B802DEB-8368-4749-99F4-07E7391C1FFF}" dt="2024-07-25T07:47:34.978" v="2720" actId="47"/>
        <pc:sldMkLst>
          <pc:docMk/>
          <pc:sldMk cId="1031238352" sldId="285"/>
        </pc:sldMkLst>
      </pc:sldChg>
      <pc:sldChg chg="modSp add mod ord modShow">
        <pc:chgData name="동현 윤" userId="a7ff3985f6746653" providerId="LiveId" clId="{6B802DEB-8368-4749-99F4-07E7391C1FFF}" dt="2024-08-14T00:28:33.059" v="27062"/>
        <pc:sldMkLst>
          <pc:docMk/>
          <pc:sldMk cId="2007437625" sldId="285"/>
        </pc:sldMkLst>
        <pc:spChg chg="mod">
          <ac:chgData name="동현 윤" userId="a7ff3985f6746653" providerId="LiveId" clId="{6B802DEB-8368-4749-99F4-07E7391C1FFF}" dt="2024-07-25T09:48:31.395" v="4412" actId="20577"/>
          <ac:spMkLst>
            <pc:docMk/>
            <pc:sldMk cId="2007437625" sldId="285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14:06:36.151" v="4464" actId="20577"/>
          <ac:spMkLst>
            <pc:docMk/>
            <pc:sldMk cId="2007437625" sldId="285"/>
            <ac:spMk id="6" creationId="{85F7E3F0-BCAF-021B-4383-D899EC405050}"/>
          </ac:spMkLst>
        </pc:spChg>
      </pc:sldChg>
      <pc:sldChg chg="modSp add mod modNotesTx">
        <pc:chgData name="동현 윤" userId="a7ff3985f6746653" providerId="LiveId" clId="{6B802DEB-8368-4749-99F4-07E7391C1FFF}" dt="2024-08-13T11:49:05.288" v="26540" actId="20577"/>
        <pc:sldMkLst>
          <pc:docMk/>
          <pc:sldMk cId="1017139250" sldId="286"/>
        </pc:sldMkLst>
        <pc:spChg chg="mod">
          <ac:chgData name="동현 윤" userId="a7ff3985f6746653" providerId="LiveId" clId="{6B802DEB-8368-4749-99F4-07E7391C1FFF}" dt="2024-08-13T06:05:42.266" v="17336" actId="20577"/>
          <ac:spMkLst>
            <pc:docMk/>
            <pc:sldMk cId="1017139250" sldId="286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9:05.288" v="26540" actId="20577"/>
          <ac:spMkLst>
            <pc:docMk/>
            <pc:sldMk cId="1017139250" sldId="286"/>
            <ac:spMk id="26" creationId="{5FD4640A-EC19-40FE-919E-B53DA11117DC}"/>
          </ac:spMkLst>
        </pc:spChg>
      </pc:sldChg>
      <pc:sldChg chg="addSp delSp modSp add del mod ord modShow">
        <pc:chgData name="동현 윤" userId="a7ff3985f6746653" providerId="LiveId" clId="{6B802DEB-8368-4749-99F4-07E7391C1FFF}" dt="2024-07-26T04:13:52.257" v="7033" actId="2696"/>
        <pc:sldMkLst>
          <pc:docMk/>
          <pc:sldMk cId="3342707932" sldId="286"/>
        </pc:sldMkLst>
        <pc:spChg chg="mod">
          <ac:chgData name="동현 윤" userId="a7ff3985f6746653" providerId="LiveId" clId="{6B802DEB-8368-4749-99F4-07E7391C1FFF}" dt="2024-07-25T08:19:23.686" v="3700" actId="20577"/>
          <ac:spMkLst>
            <pc:docMk/>
            <pc:sldMk cId="3342707932" sldId="286"/>
            <ac:spMk id="2" creationId="{3860A579-9446-4220-A9F6-D7A034DC5939}"/>
          </ac:spMkLst>
        </pc:spChg>
        <pc:spChg chg="mod">
          <ac:chgData name="동현 윤" userId="a7ff3985f6746653" providerId="LiveId" clId="{6B802DEB-8368-4749-99F4-07E7391C1FFF}" dt="2024-07-25T08:28:57.089" v="3736"/>
          <ac:spMkLst>
            <pc:docMk/>
            <pc:sldMk cId="3342707932" sldId="286"/>
            <ac:spMk id="4" creationId="{8922DDCC-4244-27C8-442F-3914AF41367C}"/>
          </ac:spMkLst>
        </pc:spChg>
        <pc:spChg chg="del">
          <ac:chgData name="동현 윤" userId="a7ff3985f6746653" providerId="LiveId" clId="{6B802DEB-8368-4749-99F4-07E7391C1FFF}" dt="2024-07-25T08:19:39.603" v="3701" actId="478"/>
          <ac:spMkLst>
            <pc:docMk/>
            <pc:sldMk cId="3342707932" sldId="286"/>
            <ac:spMk id="6" creationId="{85F7E3F0-BCAF-021B-4383-D899EC405050}"/>
          </ac:spMkLst>
        </pc:spChg>
        <pc:spChg chg="add mod">
          <ac:chgData name="동현 윤" userId="a7ff3985f6746653" providerId="LiveId" clId="{6B802DEB-8368-4749-99F4-07E7391C1FFF}" dt="2024-07-25T08:19:39.837" v="3702"/>
          <ac:spMkLst>
            <pc:docMk/>
            <pc:sldMk cId="3342707932" sldId="286"/>
            <ac:spMk id="7" creationId="{5C9BB03A-4F46-FB27-685E-877648CAA147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8" creationId="{BA1A02CD-B101-36B4-725E-11A3EB7494B1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9" creationId="{F5C12542-93A1-8E77-8A34-7CAE0052EC47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10" creationId="{0522D0D8-5E8B-BA49-D173-B508D3066FDA}"/>
          </ac:spMkLst>
        </pc:spChg>
      </pc:sldChg>
      <pc:sldChg chg="modSp add del mod modShow modNotesTx">
        <pc:chgData name="동현 윤" userId="a7ff3985f6746653" providerId="LiveId" clId="{6B802DEB-8368-4749-99F4-07E7391C1FFF}" dt="2024-07-26T04:13:52.257" v="7033" actId="2696"/>
        <pc:sldMkLst>
          <pc:docMk/>
          <pc:sldMk cId="486920153" sldId="287"/>
        </pc:sldMkLst>
        <pc:spChg chg="mod">
          <ac:chgData name="동현 윤" userId="a7ff3985f6746653" providerId="LiveId" clId="{6B802DEB-8368-4749-99F4-07E7391C1FFF}" dt="2024-07-25T08:57:25.917" v="4325" actId="20577"/>
          <ac:spMkLst>
            <pc:docMk/>
            <pc:sldMk cId="486920153" sldId="287"/>
            <ac:spMk id="2" creationId="{3860A579-9446-4220-A9F6-D7A034DC5939}"/>
          </ac:spMkLst>
        </pc:spChg>
      </pc:sldChg>
      <pc:sldChg chg="addSp delSp modSp add mod modNotesTx">
        <pc:chgData name="동현 윤" userId="a7ff3985f6746653" providerId="LiveId" clId="{6B802DEB-8368-4749-99F4-07E7391C1FFF}" dt="2024-08-14T01:51:42.730" v="28438" actId="20577"/>
        <pc:sldMkLst>
          <pc:docMk/>
          <pc:sldMk cId="3139408890" sldId="287"/>
        </pc:sldMkLst>
        <pc:spChg chg="mod">
          <ac:chgData name="동현 윤" userId="a7ff3985f6746653" providerId="LiveId" clId="{6B802DEB-8368-4749-99F4-07E7391C1FFF}" dt="2024-08-14T01:51:42.730" v="28438" actId="20577"/>
          <ac:spMkLst>
            <pc:docMk/>
            <pc:sldMk cId="3139408890" sldId="287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9:07.311" v="26541" actId="20577"/>
          <ac:spMkLst>
            <pc:docMk/>
            <pc:sldMk cId="3139408890" sldId="287"/>
            <ac:spMk id="26" creationId="{5FD4640A-EC19-40FE-919E-B53DA11117DC}"/>
          </ac:spMkLst>
        </pc:spChg>
        <pc:picChg chg="add del mod">
          <ac:chgData name="동현 윤" userId="a7ff3985f6746653" providerId="LiveId" clId="{6B802DEB-8368-4749-99F4-07E7391C1FFF}" dt="2024-08-13T10:11:40.968" v="22127" actId="478"/>
          <ac:picMkLst>
            <pc:docMk/>
            <pc:sldMk cId="3139408890" sldId="287"/>
            <ac:picMk id="2" creationId="{B73615B7-FBF4-66CB-3737-C277482BC1B4}"/>
          </ac:picMkLst>
        </pc:picChg>
        <pc:picChg chg="add mod">
          <ac:chgData name="동현 윤" userId="a7ff3985f6746653" providerId="LiveId" clId="{6B802DEB-8368-4749-99F4-07E7391C1FFF}" dt="2024-08-14T00:56:42.111" v="27376"/>
          <ac:picMkLst>
            <pc:docMk/>
            <pc:sldMk cId="3139408890" sldId="287"/>
            <ac:picMk id="2" creationId="{D1FEE837-621F-2D68-4C2F-8EED4DD52CAD}"/>
          </ac:picMkLst>
        </pc:picChg>
        <pc:picChg chg="del mod">
          <ac:chgData name="동현 윤" userId="a7ff3985f6746653" providerId="LiveId" clId="{6B802DEB-8368-4749-99F4-07E7391C1FFF}" dt="2024-08-14T00:56:41.824" v="27375" actId="478"/>
          <ac:picMkLst>
            <pc:docMk/>
            <pc:sldMk cId="3139408890" sldId="287"/>
            <ac:picMk id="3" creationId="{B54CCF4D-ADCE-C8F1-28ED-721EA542BA08}"/>
          </ac:picMkLst>
        </pc:picChg>
      </pc:sldChg>
      <pc:sldChg chg="modSp add del mod modShow">
        <pc:chgData name="동현 윤" userId="a7ff3985f6746653" providerId="LiveId" clId="{6B802DEB-8368-4749-99F4-07E7391C1FFF}" dt="2024-07-26T04:13:52.257" v="7033" actId="2696"/>
        <pc:sldMkLst>
          <pc:docMk/>
          <pc:sldMk cId="3179372326" sldId="288"/>
        </pc:sldMkLst>
        <pc:spChg chg="mod">
          <ac:chgData name="동현 윤" userId="a7ff3985f6746653" providerId="LiveId" clId="{6B802DEB-8368-4749-99F4-07E7391C1FFF}" dt="2024-07-25T08:57:23.913" v="4324" actId="20577"/>
          <ac:spMkLst>
            <pc:docMk/>
            <pc:sldMk cId="3179372326" sldId="288"/>
            <ac:spMk id="2" creationId="{3860A579-9446-4220-A9F6-D7A034DC5939}"/>
          </ac:spMkLst>
        </pc:spChg>
      </pc:sldChg>
      <pc:sldChg chg="addSp delSp modSp add mod modNotesTx">
        <pc:chgData name="동현 윤" userId="a7ff3985f6746653" providerId="LiveId" clId="{6B802DEB-8368-4749-99F4-07E7391C1FFF}" dt="2024-08-14T01:43:32.867" v="27662" actId="20577"/>
        <pc:sldMkLst>
          <pc:docMk/>
          <pc:sldMk cId="4146337771" sldId="288"/>
        </pc:sldMkLst>
        <pc:spChg chg="mod">
          <ac:chgData name="동현 윤" userId="a7ff3985f6746653" providerId="LiveId" clId="{6B802DEB-8368-4749-99F4-07E7391C1FFF}" dt="2024-08-14T01:42:38.246" v="27525" actId="20577"/>
          <ac:spMkLst>
            <pc:docMk/>
            <pc:sldMk cId="4146337771" sldId="288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09.259" v="26542" actId="20577"/>
          <ac:spMkLst>
            <pc:docMk/>
            <pc:sldMk cId="4146337771" sldId="288"/>
            <ac:spMk id="26" creationId="{5FD4640A-EC19-40FE-919E-B53DA11117DC}"/>
          </ac:spMkLst>
        </pc:spChg>
        <pc:picChg chg="add mod">
          <ac:chgData name="동현 윤" userId="a7ff3985f6746653" providerId="LiveId" clId="{6B802DEB-8368-4749-99F4-07E7391C1FFF}" dt="2024-08-13T13:30:18.109" v="27041" actId="1076"/>
          <ac:picMkLst>
            <pc:docMk/>
            <pc:sldMk cId="4146337771" sldId="288"/>
            <ac:picMk id="2" creationId="{026A2A9E-A4D2-E7DF-9646-7D7A44D8D502}"/>
          </ac:picMkLst>
        </pc:picChg>
        <pc:picChg chg="del mod">
          <ac:chgData name="동현 윤" userId="a7ff3985f6746653" providerId="LiveId" clId="{6B802DEB-8368-4749-99F4-07E7391C1FFF}" dt="2024-08-13T13:21:59.914" v="27009" actId="478"/>
          <ac:picMkLst>
            <pc:docMk/>
            <pc:sldMk cId="4146337771" sldId="288"/>
            <ac:picMk id="7" creationId="{2334750B-F82E-477F-892D-C38A26F4F5B1}"/>
          </ac:picMkLst>
        </pc:picChg>
      </pc:sldChg>
      <pc:sldChg chg="delSp modSp add del mod modShow modNotesTx">
        <pc:chgData name="동현 윤" userId="a7ff3985f6746653" providerId="LiveId" clId="{6B802DEB-8368-4749-99F4-07E7391C1FFF}" dt="2024-07-26T04:13:52.257" v="7033" actId="2696"/>
        <pc:sldMkLst>
          <pc:docMk/>
          <pc:sldMk cId="2809126464" sldId="289"/>
        </pc:sldMkLst>
        <pc:spChg chg="mod">
          <ac:chgData name="동현 윤" userId="a7ff3985f6746653" providerId="LiveId" clId="{6B802DEB-8368-4749-99F4-07E7391C1FFF}" dt="2024-07-25T08:29:15.198" v="3796" actId="20577"/>
          <ac:spMkLst>
            <pc:docMk/>
            <pc:sldMk cId="2809126464" sldId="289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8:31:46.996" v="3833"/>
          <ac:spMkLst>
            <pc:docMk/>
            <pc:sldMk cId="2809126464" sldId="289"/>
            <ac:spMk id="7" creationId="{5C9BB03A-4F46-FB27-685E-877648CAA147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8" creationId="{BA1A02CD-B101-36B4-725E-11A3EB7494B1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9" creationId="{F5C12542-93A1-8E77-8A34-7CAE0052EC47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10" creationId="{0522D0D8-5E8B-BA49-D173-B508D3066FDA}"/>
          </ac:spMkLst>
        </pc:spChg>
      </pc:sldChg>
      <pc:sldChg chg="modSp add del mod modNotesTx">
        <pc:chgData name="동현 윤" userId="a7ff3985f6746653" providerId="LiveId" clId="{6B802DEB-8368-4749-99F4-07E7391C1FFF}" dt="2024-08-13T06:19:24.178" v="18761" actId="47"/>
        <pc:sldMkLst>
          <pc:docMk/>
          <pc:sldMk cId="3921716104" sldId="289"/>
        </pc:sldMkLst>
        <pc:spChg chg="mod">
          <ac:chgData name="동현 윤" userId="a7ff3985f6746653" providerId="LiveId" clId="{6B802DEB-8368-4749-99F4-07E7391C1FFF}" dt="2024-08-12T04:38:36.725" v="10944"/>
          <ac:spMkLst>
            <pc:docMk/>
            <pc:sldMk cId="3921716104" sldId="289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2.900" v="28439" actId="20577"/>
        <pc:sldMkLst>
          <pc:docMk/>
          <pc:sldMk cId="203405460" sldId="290"/>
        </pc:sldMkLst>
        <pc:spChg chg="mod">
          <ac:chgData name="동현 윤" userId="a7ff3985f6746653" providerId="LiveId" clId="{6B802DEB-8368-4749-99F4-07E7391C1FFF}" dt="2024-08-14T01:54:12.900" v="28439" actId="20577"/>
          <ac:spMkLst>
            <pc:docMk/>
            <pc:sldMk cId="203405460" sldId="290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1.064" v="26543" actId="20577"/>
          <ac:spMkLst>
            <pc:docMk/>
            <pc:sldMk cId="203405460" sldId="290"/>
            <ac:spMk id="26" creationId="{5FD4640A-EC19-40FE-919E-B53DA11117DC}"/>
          </ac:spMkLst>
        </pc:spChg>
      </pc:sldChg>
      <pc:sldChg chg="addSp modSp add del mod modShow">
        <pc:chgData name="동현 윤" userId="a7ff3985f6746653" providerId="LiveId" clId="{6B802DEB-8368-4749-99F4-07E7391C1FFF}" dt="2024-07-26T04:13:52.257" v="7033" actId="2696"/>
        <pc:sldMkLst>
          <pc:docMk/>
          <pc:sldMk cId="4074844604" sldId="290"/>
        </pc:sldMkLst>
        <pc:spChg chg="mod">
          <ac:chgData name="동현 윤" userId="a7ff3985f6746653" providerId="LiveId" clId="{6B802DEB-8368-4749-99F4-07E7391C1FFF}" dt="2024-07-25T08:42:55.567" v="3927" actId="1076"/>
          <ac:spMkLst>
            <pc:docMk/>
            <pc:sldMk cId="4074844604" sldId="290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6" creationId="{5CF6F80F-D2A6-3D63-3277-8AA42D2D9F1D}"/>
          </ac:spMkLst>
        </pc:spChg>
        <pc:spChg chg="mod">
          <ac:chgData name="동현 윤" userId="a7ff3985f6746653" providerId="LiveId" clId="{6B802DEB-8368-4749-99F4-07E7391C1FFF}" dt="2024-07-25T08:42:55.567" v="3927" actId="1076"/>
          <ac:spMkLst>
            <pc:docMk/>
            <pc:sldMk cId="4074844604" sldId="290"/>
            <ac:spMk id="7" creationId="{5C9BB03A-4F46-FB27-685E-877648CAA147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8" creationId="{62F37B7F-6F97-1E79-D461-DC0C463246CB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9" creationId="{67F8D718-04C1-0045-2331-E7A08A63C44B}"/>
          </ac:spMkLst>
        </pc:spChg>
      </pc:sldChg>
      <pc:sldChg chg="addSp delSp modSp add del mod ord modNotesTx">
        <pc:chgData name="동현 윤" userId="a7ff3985f6746653" providerId="LiveId" clId="{6B802DEB-8368-4749-99F4-07E7391C1FFF}" dt="2024-07-26T04:13:52.257" v="7033" actId="2696"/>
        <pc:sldMkLst>
          <pc:docMk/>
          <pc:sldMk cId="159432412" sldId="291"/>
        </pc:sldMkLst>
        <pc:spChg chg="add del mod">
          <ac:chgData name="동현 윤" userId="a7ff3985f6746653" providerId="LiveId" clId="{6B802DEB-8368-4749-99F4-07E7391C1FFF}" dt="2024-07-26T04:00:39.397" v="6526" actId="20577"/>
          <ac:spMkLst>
            <pc:docMk/>
            <pc:sldMk cId="159432412" sldId="291"/>
            <ac:spMk id="4" creationId="{D132A993-BCB9-8454-D9F4-AD2F2A58112A}"/>
          </ac:spMkLst>
        </pc:spChg>
        <pc:spChg chg="add del mod">
          <ac:chgData name="동현 윤" userId="a7ff3985f6746653" providerId="LiveId" clId="{6B802DEB-8368-4749-99F4-07E7391C1FFF}" dt="2024-07-26T02:01:32.681" v="5655" actId="478"/>
          <ac:spMkLst>
            <pc:docMk/>
            <pc:sldMk cId="159432412" sldId="291"/>
            <ac:spMk id="5" creationId="{3A9E764A-5F25-8C26-1D1A-720A709F88F3}"/>
          </ac:spMkLst>
        </pc:spChg>
        <pc:spChg chg="add del mod">
          <ac:chgData name="동현 윤" userId="a7ff3985f6746653" providerId="LiveId" clId="{6B802DEB-8368-4749-99F4-07E7391C1FFF}" dt="2024-07-26T02:01:32.681" v="5655" actId="478"/>
          <ac:spMkLst>
            <pc:docMk/>
            <pc:sldMk cId="159432412" sldId="291"/>
            <ac:spMk id="7" creationId="{F3F4A76C-F86A-F628-FA61-78B4BC6C24D5}"/>
          </ac:spMkLst>
        </pc:spChg>
        <pc:spChg chg="mod">
          <ac:chgData name="동현 윤" userId="a7ff3985f6746653" providerId="LiveId" clId="{6B802DEB-8368-4749-99F4-07E7391C1FFF}" dt="2024-07-25T09:45:28.119" v="4409" actId="20577"/>
          <ac:spMkLst>
            <pc:docMk/>
            <pc:sldMk cId="159432412" sldId="291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7-25T09:48:25.629" v="4410" actId="20577"/>
          <ac:spMkLst>
            <pc:docMk/>
            <pc:sldMk cId="159432412" sldId="291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7-25T10:00:05.896" v="4449" actId="20577"/>
          <ac:spMkLst>
            <pc:docMk/>
            <pc:sldMk cId="159432412" sldId="291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7-26T02:01:32.681" v="5655" actId="478"/>
          <ac:picMkLst>
            <pc:docMk/>
            <pc:sldMk cId="159432412" sldId="291"/>
            <ac:picMk id="3" creationId="{00943635-E1E6-1934-7EE8-3DEDDD1E6B86}"/>
          </ac:picMkLst>
        </pc:picChg>
        <pc:picChg chg="add mod ord">
          <ac:chgData name="동현 윤" userId="a7ff3985f6746653" providerId="LiveId" clId="{6B802DEB-8368-4749-99F4-07E7391C1FFF}" dt="2024-07-26T04:00:49.196" v="6527" actId="1076"/>
          <ac:picMkLst>
            <pc:docMk/>
            <pc:sldMk cId="159432412" sldId="291"/>
            <ac:picMk id="9" creationId="{1CE4EB14-9881-011A-910E-2AB892547342}"/>
          </ac:picMkLst>
        </pc:picChg>
      </pc:sldChg>
      <pc:sldChg chg="delSp modSp add del mod modShow">
        <pc:chgData name="동현 윤" userId="a7ff3985f6746653" providerId="LiveId" clId="{6B802DEB-8368-4749-99F4-07E7391C1FFF}" dt="2024-07-25T09:44:36.147" v="4385" actId="47"/>
        <pc:sldMkLst>
          <pc:docMk/>
          <pc:sldMk cId="3517191911" sldId="291"/>
        </pc:sldMkLst>
        <pc:spChg chg="mod">
          <ac:chgData name="동현 윤" userId="a7ff3985f6746653" providerId="LiveId" clId="{6B802DEB-8368-4749-99F4-07E7391C1FFF}" dt="2024-07-25T08:48:39.323" v="4268" actId="20577"/>
          <ac:spMkLst>
            <pc:docMk/>
            <pc:sldMk cId="3517191911" sldId="291"/>
            <ac:spMk id="4" creationId="{8922DDCC-4244-27C8-442F-3914AF41367C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6" creationId="{5CF6F80F-D2A6-3D63-3277-8AA42D2D9F1D}"/>
          </ac:spMkLst>
        </pc:spChg>
        <pc:spChg chg="mod">
          <ac:chgData name="동현 윤" userId="a7ff3985f6746653" providerId="LiveId" clId="{6B802DEB-8368-4749-99F4-07E7391C1FFF}" dt="2024-07-25T08:49:41.042" v="4321" actId="20577"/>
          <ac:spMkLst>
            <pc:docMk/>
            <pc:sldMk cId="3517191911" sldId="291"/>
            <ac:spMk id="7" creationId="{5C9BB03A-4F46-FB27-685E-877648CAA147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8" creationId="{62F37B7F-6F97-1E79-D461-DC0C463246CB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9" creationId="{67F8D718-04C1-0045-2331-E7A08A63C44B}"/>
          </ac:spMkLst>
        </pc:spChg>
      </pc:sldChg>
      <pc:sldChg chg="addSp delSp modSp add mod ord modTransition modNotesTx">
        <pc:chgData name="동현 윤" userId="a7ff3985f6746653" providerId="LiveId" clId="{6B802DEB-8368-4749-99F4-07E7391C1FFF}" dt="2024-08-14T01:41:14.388" v="27492" actId="1076"/>
        <pc:sldMkLst>
          <pc:docMk/>
          <pc:sldMk cId="3534953644" sldId="292"/>
        </pc:sldMkLst>
        <pc:spChg chg="add mod">
          <ac:chgData name="동현 윤" userId="a7ff3985f6746653" providerId="LiveId" clId="{6B802DEB-8368-4749-99F4-07E7391C1FFF}" dt="2024-08-14T01:41:14.388" v="27492" actId="1076"/>
          <ac:spMkLst>
            <pc:docMk/>
            <pc:sldMk cId="3534953644" sldId="292"/>
            <ac:spMk id="3" creationId="{1BA62750-A9B0-1832-AFF2-A5B5019D23E0}"/>
          </ac:spMkLst>
        </pc:spChg>
        <pc:spChg chg="mod">
          <ac:chgData name="동현 윤" userId="a7ff3985f6746653" providerId="LiveId" clId="{6B802DEB-8368-4749-99F4-07E7391C1FFF}" dt="2024-07-26T01:47:58.121" v="5648" actId="20577"/>
          <ac:spMkLst>
            <pc:docMk/>
            <pc:sldMk cId="3534953644" sldId="292"/>
            <ac:spMk id="4" creationId="{D132A993-BCB9-8454-D9F4-AD2F2A58112A}"/>
          </ac:spMkLst>
        </pc:spChg>
        <pc:spChg chg="del">
          <ac:chgData name="동현 윤" userId="a7ff3985f6746653" providerId="LiveId" clId="{6B802DEB-8368-4749-99F4-07E7391C1FFF}" dt="2024-07-26T01:48:00.934" v="5649" actId="478"/>
          <ac:spMkLst>
            <pc:docMk/>
            <pc:sldMk cId="3534953644" sldId="292"/>
            <ac:spMk id="5" creationId="{3A9E764A-5F25-8C26-1D1A-720A709F88F3}"/>
          </ac:spMkLst>
        </pc:spChg>
        <pc:spChg chg="del">
          <ac:chgData name="동현 윤" userId="a7ff3985f6746653" providerId="LiveId" clId="{6B802DEB-8368-4749-99F4-07E7391C1FFF}" dt="2024-07-26T01:47:37.729" v="5639" actId="478"/>
          <ac:spMkLst>
            <pc:docMk/>
            <pc:sldMk cId="3534953644" sldId="292"/>
            <ac:spMk id="7" creationId="{F3F4A76C-F86A-F628-FA61-78B4BC6C24D5}"/>
          </ac:spMkLst>
        </pc:spChg>
        <pc:spChg chg="mod">
          <ac:chgData name="동현 윤" userId="a7ff3985f6746653" providerId="LiveId" clId="{6B802DEB-8368-4749-99F4-07E7391C1FFF}" dt="2024-08-12T04:38:07.933" v="10937" actId="20577"/>
          <ac:spMkLst>
            <pc:docMk/>
            <pc:sldMk cId="3534953644" sldId="292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1:48:56.099" v="26536" actId="20577"/>
          <ac:spMkLst>
            <pc:docMk/>
            <pc:sldMk cId="3534953644" sldId="29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7-26T02:29:07.803" v="5878" actId="6559"/>
          <ac:spMkLst>
            <pc:docMk/>
            <pc:sldMk cId="3534953644" sldId="292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7-26T01:47:37.729" v="5639" actId="478"/>
          <ac:picMkLst>
            <pc:docMk/>
            <pc:sldMk cId="3534953644" sldId="292"/>
            <ac:picMk id="3" creationId="{00943635-E1E6-1934-7EE8-3DEDDD1E6B86}"/>
          </ac:picMkLst>
        </pc:picChg>
        <pc:picChg chg="add del mod">
          <ac:chgData name="동현 윤" userId="a7ff3985f6746653" providerId="LiveId" clId="{6B802DEB-8368-4749-99F4-07E7391C1FFF}" dt="2024-08-13T12:02:27.550" v="26959" actId="478"/>
          <ac:picMkLst>
            <pc:docMk/>
            <pc:sldMk cId="3534953644" sldId="292"/>
            <ac:picMk id="3" creationId="{9E7C10FB-3BDB-7E63-7DEF-DDB24F78B71A}"/>
          </ac:picMkLst>
        </pc:picChg>
        <pc:picChg chg="add mod">
          <ac:chgData name="동현 윤" userId="a7ff3985f6746653" providerId="LiveId" clId="{6B802DEB-8368-4749-99F4-07E7391C1FFF}" dt="2024-08-13T11:58:53.691" v="26955" actId="1076"/>
          <ac:picMkLst>
            <pc:docMk/>
            <pc:sldMk cId="3534953644" sldId="292"/>
            <ac:picMk id="6" creationId="{079366B6-8443-D2A0-2A5E-E2BA88E3BBCE}"/>
          </ac:picMkLst>
        </pc:picChg>
        <pc:picChg chg="add mod">
          <ac:chgData name="동현 윤" userId="a7ff3985f6746653" providerId="LiveId" clId="{6B802DEB-8368-4749-99F4-07E7391C1FFF}" dt="2024-08-13T12:02:36.566" v="26963" actId="1076"/>
          <ac:picMkLst>
            <pc:docMk/>
            <pc:sldMk cId="3534953644" sldId="292"/>
            <ac:picMk id="7" creationId="{D7D18C11-D765-9C4B-4FB4-F765906B8249}"/>
          </ac:picMkLst>
        </pc:picChg>
      </pc:sldChg>
      <pc:sldChg chg="addSp delSp modSp add mod ord modNotesTx">
        <pc:chgData name="동현 윤" userId="a7ff3985f6746653" providerId="LiveId" clId="{6B802DEB-8368-4749-99F4-07E7391C1FFF}" dt="2024-08-14T00:45:59.038" v="27118" actId="1076"/>
        <pc:sldMkLst>
          <pc:docMk/>
          <pc:sldMk cId="1052308045" sldId="293"/>
        </pc:sldMkLst>
        <pc:spChg chg="add mod">
          <ac:chgData name="동현 윤" userId="a7ff3985f6746653" providerId="LiveId" clId="{6B802DEB-8368-4749-99F4-07E7391C1FFF}" dt="2024-07-26T02:29:12.695" v="5880"/>
          <ac:spMkLst>
            <pc:docMk/>
            <pc:sldMk cId="1052308045" sldId="293"/>
            <ac:spMk id="2" creationId="{D44B1D3F-FF9C-106E-5ECB-60EF4F2F6342}"/>
          </ac:spMkLst>
        </pc:spChg>
        <pc:spChg chg="mod">
          <ac:chgData name="동현 윤" userId="a7ff3985f6746653" providerId="LiveId" clId="{6B802DEB-8368-4749-99F4-07E7391C1FFF}" dt="2024-08-13T03:24:33.551" v="13735" actId="21"/>
          <ac:spMkLst>
            <pc:docMk/>
            <pc:sldMk cId="1052308045" sldId="293"/>
            <ac:spMk id="4" creationId="{D132A993-BCB9-8454-D9F4-AD2F2A58112A}"/>
          </ac:spMkLst>
        </pc:spChg>
        <pc:spChg chg="mod">
          <ac:chgData name="동현 윤" userId="a7ff3985f6746653" providerId="LiveId" clId="{6B802DEB-8368-4749-99F4-07E7391C1FFF}" dt="2024-08-12T12:27:42.955" v="13031" actId="1076"/>
          <ac:spMkLst>
            <pc:docMk/>
            <pc:sldMk cId="1052308045" sldId="293"/>
            <ac:spMk id="5" creationId="{3A9E764A-5F25-8C26-1D1A-720A709F88F3}"/>
          </ac:spMkLst>
        </pc:spChg>
        <pc:spChg chg="mod">
          <ac:chgData name="동현 윤" userId="a7ff3985f6746653" providerId="LiveId" clId="{6B802DEB-8368-4749-99F4-07E7391C1FFF}" dt="2024-08-14T00:45:59.038" v="27118" actId="1076"/>
          <ac:spMkLst>
            <pc:docMk/>
            <pc:sldMk cId="1052308045" sldId="293"/>
            <ac:spMk id="7" creationId="{F3F4A76C-F86A-F628-FA61-78B4BC6C24D5}"/>
          </ac:spMkLst>
        </pc:spChg>
        <pc:spChg chg="add mod">
          <ac:chgData name="동현 윤" userId="a7ff3985f6746653" providerId="LiveId" clId="{6B802DEB-8368-4749-99F4-07E7391C1FFF}" dt="2024-08-13T03:24:47.262" v="13745" actId="1038"/>
          <ac:spMkLst>
            <pc:docMk/>
            <pc:sldMk cId="1052308045" sldId="293"/>
            <ac:spMk id="8" creationId="{AAAB53A6-D0A3-B541-6A3F-CC18393AD74E}"/>
          </ac:spMkLst>
        </pc:spChg>
        <pc:spChg chg="mod">
          <ac:chgData name="동현 윤" userId="a7ff3985f6746653" providerId="LiveId" clId="{6B802DEB-8368-4749-99F4-07E7391C1FFF}" dt="2024-08-12T04:38:00.437" v="10911" actId="20577"/>
          <ac:spMkLst>
            <pc:docMk/>
            <pc:sldMk cId="1052308045" sldId="293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0:57:31.115" v="25667" actId="20577"/>
          <ac:spMkLst>
            <pc:docMk/>
            <pc:sldMk cId="1052308045" sldId="293"/>
            <ac:spMk id="26" creationId="{5FD4640A-EC19-40FE-919E-B53DA11117DC}"/>
          </ac:spMkLst>
        </pc:spChg>
        <pc:spChg chg="del">
          <ac:chgData name="동현 윤" userId="a7ff3985f6746653" providerId="LiveId" clId="{6B802DEB-8368-4749-99F4-07E7391C1FFF}" dt="2024-07-26T02:29:12.522" v="5879" actId="478"/>
          <ac:spMkLst>
            <pc:docMk/>
            <pc:sldMk cId="1052308045" sldId="293"/>
            <ac:spMk id="31" creationId="{55E74859-D683-49B0-A5C5-4AF264C14332}"/>
          </ac:spMkLst>
        </pc:spChg>
        <pc:picChg chg="mod">
          <ac:chgData name="동현 윤" userId="a7ff3985f6746653" providerId="LiveId" clId="{6B802DEB-8368-4749-99F4-07E7391C1FFF}" dt="2024-08-12T12:27:48.500" v="13034" actId="1076"/>
          <ac:picMkLst>
            <pc:docMk/>
            <pc:sldMk cId="1052308045" sldId="293"/>
            <ac:picMk id="3" creationId="{00943635-E1E6-1934-7EE8-3DEDDD1E6B86}"/>
          </ac:picMkLst>
        </pc:picChg>
      </pc:sldChg>
      <pc:sldChg chg="addSp delSp modSp add del mod">
        <pc:chgData name="동현 윤" userId="a7ff3985f6746653" providerId="LiveId" clId="{6B802DEB-8368-4749-99F4-07E7391C1FFF}" dt="2024-08-05T12:08:36.351" v="9928" actId="47"/>
        <pc:sldMkLst>
          <pc:docMk/>
          <pc:sldMk cId="742159439" sldId="294"/>
        </pc:sldMkLst>
        <pc:spChg chg="mod">
          <ac:chgData name="동현 윤" userId="a7ff3985f6746653" providerId="LiveId" clId="{6B802DEB-8368-4749-99F4-07E7391C1FFF}" dt="2024-07-26T04:19:31.114" v="7088" actId="20577"/>
          <ac:spMkLst>
            <pc:docMk/>
            <pc:sldMk cId="742159439" sldId="294"/>
            <ac:spMk id="4" creationId="{D132A993-BCB9-8454-D9F4-AD2F2A58112A}"/>
          </ac:spMkLst>
        </pc:sp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3" creationId="{E7D4B288-936B-3C21-02F8-D366AD29142D}"/>
          </ac:picMkLst>
        </pc:picChg>
        <pc:picChg chg="del">
          <ac:chgData name="동현 윤" userId="a7ff3985f6746653" providerId="LiveId" clId="{6B802DEB-8368-4749-99F4-07E7391C1FFF}" dt="2024-07-26T02:41:52.483" v="6028" actId="478"/>
          <ac:picMkLst>
            <pc:docMk/>
            <pc:sldMk cId="742159439" sldId="294"/>
            <ac:picMk id="6" creationId="{079366B6-8443-D2A0-2A5E-E2BA88E3BBCE}"/>
          </ac:picMkLst>
        </pc:pic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7" creationId="{50F1B71F-3E07-D445-CB69-416BFB9E8FBA}"/>
          </ac:picMkLst>
        </pc:picChg>
        <pc:picChg chg="add mod">
          <ac:chgData name="동현 윤" userId="a7ff3985f6746653" providerId="LiveId" clId="{6B802DEB-8368-4749-99F4-07E7391C1FFF}" dt="2024-07-26T04:19:18.775" v="7083" actId="1076"/>
          <ac:picMkLst>
            <pc:docMk/>
            <pc:sldMk cId="742159439" sldId="294"/>
            <ac:picMk id="9" creationId="{FAAC0108-4F68-9FF3-23AC-9A9B718E33B2}"/>
          </ac:picMkLst>
        </pc:pic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11" creationId="{B9B121C4-D2A7-FFB8-2953-081A9185E6F7}"/>
          </ac:picMkLst>
        </pc:picChg>
      </pc:sldChg>
      <pc:sldChg chg="addSp delSp modSp add del mod">
        <pc:chgData name="동현 윤" userId="a7ff3985f6746653" providerId="LiveId" clId="{6B802DEB-8368-4749-99F4-07E7391C1FFF}" dt="2024-08-05T12:08:27.552" v="9927" actId="47"/>
        <pc:sldMkLst>
          <pc:docMk/>
          <pc:sldMk cId="2585951655" sldId="295"/>
        </pc:sldMkLst>
        <pc:spChg chg="mod">
          <ac:chgData name="동현 윤" userId="a7ff3985f6746653" providerId="LiveId" clId="{6B802DEB-8368-4749-99F4-07E7391C1FFF}" dt="2024-07-26T04:15:43.767" v="7044" actId="20577"/>
          <ac:spMkLst>
            <pc:docMk/>
            <pc:sldMk cId="2585951655" sldId="295"/>
            <ac:spMk id="4" creationId="{D132A993-BCB9-8454-D9F4-AD2F2A58112A}"/>
          </ac:spMkLst>
        </pc:spChg>
        <pc:spChg chg="add mod">
          <ac:chgData name="동현 윤" userId="a7ff3985f6746653" providerId="LiveId" clId="{6B802DEB-8368-4749-99F4-07E7391C1FFF}" dt="2024-07-26T04:15:51.098" v="7046"/>
          <ac:spMkLst>
            <pc:docMk/>
            <pc:sldMk cId="2585951655" sldId="295"/>
            <ac:spMk id="7" creationId="{FDCBE200-681C-144A-6EA2-F059910A101E}"/>
          </ac:spMkLst>
        </pc:spChg>
        <pc:spChg chg="del mod">
          <ac:chgData name="동현 윤" userId="a7ff3985f6746653" providerId="LiveId" clId="{6B802DEB-8368-4749-99F4-07E7391C1FFF}" dt="2024-07-26T04:15:50.876" v="7045" actId="478"/>
          <ac:spMkLst>
            <pc:docMk/>
            <pc:sldMk cId="2585951655" sldId="295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7-26T03:51:56.870" v="6139" actId="478"/>
          <ac:picMkLst>
            <pc:docMk/>
            <pc:sldMk cId="2585951655" sldId="295"/>
            <ac:picMk id="3" creationId="{84FF62E5-4ED8-9BAF-BE8F-14C8B28CB63E}"/>
          </ac:picMkLst>
        </pc:picChg>
        <pc:picChg chg="add mod">
          <ac:chgData name="동현 윤" userId="a7ff3985f6746653" providerId="LiveId" clId="{6B802DEB-8368-4749-99F4-07E7391C1FFF}" dt="2024-08-05T12:08:24.803" v="9926" actId="1076"/>
          <ac:picMkLst>
            <pc:docMk/>
            <pc:sldMk cId="2585951655" sldId="295"/>
            <ac:picMk id="6" creationId="{16B48914-E5CE-B4E5-3BC6-93275EBDD614}"/>
          </ac:picMkLst>
        </pc:picChg>
      </pc:sldChg>
      <pc:sldChg chg="addSp modSp add mod">
        <pc:chgData name="동현 윤" userId="a7ff3985f6746653" providerId="LiveId" clId="{6B802DEB-8368-4749-99F4-07E7391C1FFF}" dt="2024-08-13T12:54:10.760" v="27003" actId="1076"/>
        <pc:sldMkLst>
          <pc:docMk/>
          <pc:sldMk cId="3470313425" sldId="296"/>
        </pc:sldMkLst>
        <pc:spChg chg="mod">
          <ac:chgData name="동현 윤" userId="a7ff3985f6746653" providerId="LiveId" clId="{6B802DEB-8368-4749-99F4-07E7391C1FFF}" dt="2024-08-13T12:53:10.864" v="27002" actId="14100"/>
          <ac:spMkLst>
            <pc:docMk/>
            <pc:sldMk cId="3470313425" sldId="296"/>
            <ac:spMk id="2" creationId="{BCD8AC0E-D91A-FC24-BAAD-483F86056CA4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4" creationId="{71D252B4-20CE-3952-2EE2-EAB1C6704012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5" creationId="{3B9B2EC9-80C8-902F-C243-E9915E9FB726}"/>
          </ac:spMkLst>
        </pc:spChg>
        <pc:spChg chg="mod">
          <ac:chgData name="동현 윤" userId="a7ff3985f6746653" providerId="LiveId" clId="{6B802DEB-8368-4749-99F4-07E7391C1FFF}" dt="2024-07-26T05:20:24.389" v="9766" actId="6559"/>
          <ac:spMkLst>
            <pc:docMk/>
            <pc:sldMk cId="3470313425" sldId="296"/>
            <ac:spMk id="17" creationId="{1DF55446-C84A-8113-7ABF-E4E078044105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8" creationId="{99E62B63-DB5C-1BFF-9F95-CA64B53882A1}"/>
          </ac:spMkLst>
        </pc:spChg>
        <pc:spChg chg="mod">
          <ac:chgData name="동현 윤" userId="a7ff3985f6746653" providerId="LiveId" clId="{6B802DEB-8368-4749-99F4-07E7391C1FFF}" dt="2024-07-26T06:48:45.780" v="9804" actId="1037"/>
          <ac:spMkLst>
            <pc:docMk/>
            <pc:sldMk cId="3470313425" sldId="296"/>
            <ac:spMk id="19" creationId="{B105C932-2BCF-298D-8DD3-68CA84F3627D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20" creationId="{6229F16B-75F0-FEE6-E796-89B712AEE3DA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21" creationId="{B889E6F6-DB33-351E-8C79-5362CCD27097}"/>
          </ac:spMkLst>
        </pc:spChg>
        <pc:spChg chg="mod">
          <ac:chgData name="동현 윤" userId="a7ff3985f6746653" providerId="LiveId" clId="{6B802DEB-8368-4749-99F4-07E7391C1FFF}" dt="2024-07-26T04:53:03.206" v="8725"/>
          <ac:spMkLst>
            <pc:docMk/>
            <pc:sldMk cId="3470313425" sldId="296"/>
            <ac:spMk id="31" creationId="{55E74859-D683-49B0-A5C5-4AF264C14332}"/>
          </ac:spMkLst>
        </pc:spChg>
        <pc:grpChg chg="add mod">
          <ac:chgData name="동현 윤" userId="a7ff3985f6746653" providerId="LiveId" clId="{6B802DEB-8368-4749-99F4-07E7391C1FFF}" dt="2024-08-13T12:54:10.760" v="27003" actId="1076"/>
          <ac:grpSpMkLst>
            <pc:docMk/>
            <pc:sldMk cId="3470313425" sldId="296"/>
            <ac:grpSpMk id="22" creationId="{A562C73A-996E-72D9-2EB3-83AC49F3BE93}"/>
          </ac:grpSpMkLst>
        </pc:grpChg>
      </pc:sldChg>
      <pc:sldChg chg="addSp delSp modSp add mod modNotesTx">
        <pc:chgData name="동현 윤" userId="a7ff3985f6746653" providerId="LiveId" clId="{6B802DEB-8368-4749-99F4-07E7391C1FFF}" dt="2024-08-13T12:57:56.616" v="27006" actId="20577"/>
        <pc:sldMkLst>
          <pc:docMk/>
          <pc:sldMk cId="2737164162" sldId="297"/>
        </pc:sldMkLst>
        <pc:spChg chg="del">
          <ac:chgData name="동현 윤" userId="a7ff3985f6746653" providerId="LiveId" clId="{6B802DEB-8368-4749-99F4-07E7391C1FFF}" dt="2024-07-26T04:45:23.530" v="8418" actId="478"/>
          <ac:spMkLst>
            <pc:docMk/>
            <pc:sldMk cId="2737164162" sldId="297"/>
            <ac:spMk id="2" creationId="{BCD8AC0E-D91A-FC24-BAAD-483F86056CA4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3" creationId="{26EFB46E-EE86-C472-6456-B2B0A95579F2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4" creationId="{BA26D9BE-ED11-FB36-DB9A-B0AE7000903F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5" creationId="{E7607322-9D3E-B553-ED1A-87C7D89D813C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6" creationId="{28567EF6-F7D0-DD20-1D10-152CF42179D6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7" creationId="{05C429F8-9039-92F2-E04A-D03EEB45263B}"/>
          </ac:spMkLst>
        </pc:spChg>
        <pc:spChg chg="add del mod">
          <ac:chgData name="동현 윤" userId="a7ff3985f6746653" providerId="LiveId" clId="{6B802DEB-8368-4749-99F4-07E7391C1FFF}" dt="2024-07-26T04:46:55.733" v="8539" actId="478"/>
          <ac:spMkLst>
            <pc:docMk/>
            <pc:sldMk cId="2737164162" sldId="297"/>
            <ac:spMk id="10" creationId="{9FCF95C6-B474-65BF-CECB-2A947E9E3BF1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11" creationId="{0BB6A6F5-757D-4479-DB2E-F831E528829F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12" creationId="{C41B10F3-50BE-B04E-6D88-275E0D307415}"/>
          </ac:spMkLst>
        </pc:spChg>
        <pc:spChg chg="add del mod">
          <ac:chgData name="동현 윤" userId="a7ff3985f6746653" providerId="LiveId" clId="{6B802DEB-8368-4749-99F4-07E7391C1FFF}" dt="2024-07-26T04:49:07.880" v="8655" actId="478"/>
          <ac:spMkLst>
            <pc:docMk/>
            <pc:sldMk cId="2737164162" sldId="297"/>
            <ac:spMk id="13" creationId="{06E6072F-95D4-B07A-D038-67C59F721C4B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4" creationId="{71D252B4-20CE-3952-2EE2-EAB1C6704012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5" creationId="{3B9B2EC9-80C8-902F-C243-E9915E9FB726}"/>
          </ac:spMkLst>
        </pc:spChg>
        <pc:spChg chg="add del mod">
          <ac:chgData name="동현 윤" userId="a7ff3985f6746653" providerId="LiveId" clId="{6B802DEB-8368-4749-99F4-07E7391C1FFF}" dt="2024-07-26T04:50:56.821" v="8700" actId="478"/>
          <ac:spMkLst>
            <pc:docMk/>
            <pc:sldMk cId="2737164162" sldId="297"/>
            <ac:spMk id="16" creationId="{3B9AE7E4-5A20-69D7-0832-5DD3F6B4412C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7" creationId="{1DF55446-C84A-8113-7ABF-E4E078044105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8" creationId="{99E62B63-DB5C-1BFF-9F95-CA64B53882A1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9" creationId="{B105C932-2BCF-298D-8DD3-68CA84F3627D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20" creationId="{6229F16B-75F0-FEE6-E796-89B712AEE3DA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21" creationId="{B889E6F6-DB33-351E-8C79-5362CCD27097}"/>
          </ac:spMkLst>
        </pc:spChg>
        <pc:spChg chg="add mod">
          <ac:chgData name="동현 윤" userId="a7ff3985f6746653" providerId="LiveId" clId="{6B802DEB-8368-4749-99F4-07E7391C1FFF}" dt="2024-08-13T12:57:56.616" v="27006" actId="20577"/>
          <ac:spMkLst>
            <pc:docMk/>
            <pc:sldMk cId="2737164162" sldId="297"/>
            <ac:spMk id="23" creationId="{6C4C077B-22FE-8442-BF76-72D854E8C906}"/>
          </ac:spMkLst>
        </pc:spChg>
        <pc:spChg chg="mod">
          <ac:chgData name="동현 윤" userId="a7ff3985f6746653" providerId="LiveId" clId="{6B802DEB-8368-4749-99F4-07E7391C1FFF}" dt="2024-08-13T11:15:55.350" v="25793" actId="20577"/>
          <ac:spMkLst>
            <pc:docMk/>
            <pc:sldMk cId="2737164162" sldId="297"/>
            <ac:spMk id="31" creationId="{55E74859-D683-49B0-A5C5-4AF264C14332}"/>
          </ac:spMkLst>
        </pc:spChg>
        <pc:grpChg chg="add del mod">
          <ac:chgData name="동현 윤" userId="a7ff3985f6746653" providerId="LiveId" clId="{6B802DEB-8368-4749-99F4-07E7391C1FFF}" dt="2024-07-26T04:52:19.368" v="8708" actId="21"/>
          <ac:grpSpMkLst>
            <pc:docMk/>
            <pc:sldMk cId="2737164162" sldId="297"/>
            <ac:grpSpMk id="22" creationId="{A562C73A-996E-72D9-2EB3-83AC49F3BE93}"/>
          </ac:grpSpMkLst>
        </pc:grpChg>
        <pc:cxnChg chg="add del mod">
          <ac:chgData name="동현 윤" userId="a7ff3985f6746653" providerId="LiveId" clId="{6B802DEB-8368-4749-99F4-07E7391C1FFF}" dt="2024-07-26T04:46:32.008" v="8529" actId="478"/>
          <ac:cxnSpMkLst>
            <pc:docMk/>
            <pc:sldMk cId="2737164162" sldId="297"/>
            <ac:cxnSpMk id="9" creationId="{777519C1-C2E8-F2A7-42EF-272278BEB479}"/>
          </ac:cxnSpMkLst>
        </pc:cxnChg>
      </pc:sldChg>
      <pc:sldChg chg="addSp modSp add mod ord modNotesTx">
        <pc:chgData name="동현 윤" userId="a7ff3985f6746653" providerId="LiveId" clId="{6B802DEB-8368-4749-99F4-07E7391C1FFF}" dt="2024-08-13T11:57:55.388" v="26908" actId="1076"/>
        <pc:sldMkLst>
          <pc:docMk/>
          <pc:sldMk cId="2776495708" sldId="298"/>
        </pc:sldMkLst>
        <pc:spChg chg="add mod">
          <ac:chgData name="동현 윤" userId="a7ff3985f6746653" providerId="LiveId" clId="{6B802DEB-8368-4749-99F4-07E7391C1FFF}" dt="2024-08-13T11:57:55.388" v="26908" actId="1076"/>
          <ac:spMkLst>
            <pc:docMk/>
            <pc:sldMk cId="2776495708" sldId="298"/>
            <ac:spMk id="3" creationId="{830C585B-32EA-8095-4579-3C9A1BBA0E1E}"/>
          </ac:spMkLst>
        </pc:spChg>
        <pc:spChg chg="mod">
          <ac:chgData name="동현 윤" userId="a7ff3985f6746653" providerId="LiveId" clId="{6B802DEB-8368-4749-99F4-07E7391C1FFF}" dt="2024-08-13T11:57:50.137" v="26907" actId="20577"/>
          <ac:spMkLst>
            <pc:docMk/>
            <pc:sldMk cId="2776495708" sldId="298"/>
            <ac:spMk id="9" creationId="{736B97A1-45AA-5BD5-F76A-8D208C76B060}"/>
          </ac:spMkLst>
        </pc:spChg>
        <pc:spChg chg="mod">
          <ac:chgData name="동현 윤" userId="a7ff3985f6746653" providerId="LiveId" clId="{6B802DEB-8368-4749-99F4-07E7391C1FFF}" dt="2024-08-12T04:37:54.186" v="10885" actId="20577"/>
          <ac:spMkLst>
            <pc:docMk/>
            <pc:sldMk cId="2776495708" sldId="298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0:57:27.010" v="25666" actId="20577"/>
          <ac:spMkLst>
            <pc:docMk/>
            <pc:sldMk cId="2776495708" sldId="298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3T11:26:53.955" v="26211" actId="1076"/>
          <ac:picMkLst>
            <pc:docMk/>
            <pc:sldMk cId="2776495708" sldId="298"/>
            <ac:picMk id="8" creationId="{103C1CD7-4743-597C-45F6-F4418598DEC5}"/>
          </ac:picMkLst>
        </pc:picChg>
      </pc:sldChg>
      <pc:sldChg chg="addSp modSp add mod modNotesTx">
        <pc:chgData name="동현 윤" userId="a7ff3985f6746653" providerId="LiveId" clId="{6B802DEB-8368-4749-99F4-07E7391C1FFF}" dt="2024-08-14T00:55:39.840" v="27373" actId="20577"/>
        <pc:sldMkLst>
          <pc:docMk/>
          <pc:sldMk cId="2772016756" sldId="299"/>
        </pc:sldMkLst>
        <pc:spChg chg="add mod">
          <ac:chgData name="동현 윤" userId="a7ff3985f6746653" providerId="LiveId" clId="{6B802DEB-8368-4749-99F4-07E7391C1FFF}" dt="2024-08-05T12:04:20.303" v="9852"/>
          <ac:spMkLst>
            <pc:docMk/>
            <pc:sldMk cId="2772016756" sldId="299"/>
            <ac:spMk id="2" creationId="{FF426F51-0232-B39A-DFA5-8620F52D91B4}"/>
          </ac:spMkLst>
        </pc:spChg>
        <pc:spChg chg="add mod">
          <ac:chgData name="동현 윤" userId="a7ff3985f6746653" providerId="LiveId" clId="{6B802DEB-8368-4749-99F4-07E7391C1FFF}" dt="2024-08-14T00:55:12.928" v="27283" actId="208"/>
          <ac:spMkLst>
            <pc:docMk/>
            <pc:sldMk cId="2772016756" sldId="299"/>
            <ac:spMk id="3" creationId="{44C37AB2-6711-1A88-6D30-41584EAB6212}"/>
          </ac:spMkLst>
        </pc:spChg>
        <pc:spChg chg="mod">
          <ac:chgData name="동현 윤" userId="a7ff3985f6746653" providerId="LiveId" clId="{6B802DEB-8368-4749-99F4-07E7391C1FFF}" dt="2024-08-14T00:52:20.858" v="27220" actId="20577"/>
          <ac:spMkLst>
            <pc:docMk/>
            <pc:sldMk cId="2772016756" sldId="299"/>
            <ac:spMk id="4" creationId="{9F9135E1-CE9F-C7B9-0E87-BC0E46E83C91}"/>
          </ac:spMkLst>
        </pc:spChg>
        <pc:spChg chg="add mod">
          <ac:chgData name="동현 윤" userId="a7ff3985f6746653" providerId="LiveId" clId="{6B802DEB-8368-4749-99F4-07E7391C1FFF}" dt="2024-08-14T00:54:54.837" v="27281" actId="20577"/>
          <ac:spMkLst>
            <pc:docMk/>
            <pc:sldMk cId="2772016756" sldId="299"/>
            <ac:spMk id="5" creationId="{7A9B7E44-57F1-1025-66CA-F266D36BF2A4}"/>
          </ac:spMkLst>
        </pc:spChg>
        <pc:spChg chg="mod">
          <ac:chgData name="동현 윤" userId="a7ff3985f6746653" providerId="LiveId" clId="{6B802DEB-8368-4749-99F4-07E7391C1FFF}" dt="2024-08-13T11:48:58.238" v="26537" actId="20577"/>
          <ac:spMkLst>
            <pc:docMk/>
            <pc:sldMk cId="2772016756" sldId="299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0:49:33.013" v="27124"/>
        <pc:sldMkLst>
          <pc:docMk/>
          <pc:sldMk cId="3397691548" sldId="300"/>
        </pc:sldMkLst>
        <pc:spChg chg="mod">
          <ac:chgData name="동현 윤" userId="a7ff3985f6746653" providerId="LiveId" clId="{6B802DEB-8368-4749-99F4-07E7391C1FFF}" dt="2024-08-13T04:49:55.905" v="15863"/>
          <ac:spMkLst>
            <pc:docMk/>
            <pc:sldMk cId="3397691548" sldId="300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8:59.847" v="26538" actId="20577"/>
          <ac:spMkLst>
            <pc:docMk/>
            <pc:sldMk cId="3397691548" sldId="300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0:56:15.279" v="27374" actId="20577"/>
        <pc:sldMkLst>
          <pc:docMk/>
          <pc:sldMk cId="3262513966" sldId="301"/>
        </pc:sldMkLst>
        <pc:spChg chg="mod">
          <ac:chgData name="동현 윤" userId="a7ff3985f6746653" providerId="LiveId" clId="{6B802DEB-8368-4749-99F4-07E7391C1FFF}" dt="2024-08-13T11:49:02.609" v="26539" actId="20577"/>
          <ac:spMkLst>
            <pc:docMk/>
            <pc:sldMk cId="3262513966" sldId="301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4.371" v="28440" actId="20577"/>
        <pc:sldMkLst>
          <pc:docMk/>
          <pc:sldMk cId="2566928855" sldId="302"/>
        </pc:sldMkLst>
        <pc:spChg chg="mod">
          <ac:chgData name="동현 윤" userId="a7ff3985f6746653" providerId="LiveId" clId="{6B802DEB-8368-4749-99F4-07E7391C1FFF}" dt="2024-08-14T01:54:14.371" v="28440" actId="20577"/>
          <ac:spMkLst>
            <pc:docMk/>
            <pc:sldMk cId="2566928855" sldId="302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2.849" v="26544" actId="20577"/>
          <ac:spMkLst>
            <pc:docMk/>
            <pc:sldMk cId="2566928855" sldId="302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6.792" v="28441" actId="20577"/>
        <pc:sldMkLst>
          <pc:docMk/>
          <pc:sldMk cId="3217066622" sldId="303"/>
        </pc:sldMkLst>
        <pc:spChg chg="mod">
          <ac:chgData name="동현 윤" userId="a7ff3985f6746653" providerId="LiveId" clId="{6B802DEB-8368-4749-99F4-07E7391C1FFF}" dt="2024-08-14T01:54:16.792" v="28441" actId="20577"/>
          <ac:spMkLst>
            <pc:docMk/>
            <pc:sldMk cId="3217066622" sldId="303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4.641" v="26545" actId="20577"/>
          <ac:spMkLst>
            <pc:docMk/>
            <pc:sldMk cId="3217066622" sldId="303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8.896" v="28442" actId="20577"/>
        <pc:sldMkLst>
          <pc:docMk/>
          <pc:sldMk cId="4123483974" sldId="304"/>
        </pc:sldMkLst>
        <pc:spChg chg="mod">
          <ac:chgData name="동현 윤" userId="a7ff3985f6746653" providerId="LiveId" clId="{6B802DEB-8368-4749-99F4-07E7391C1FFF}" dt="2024-08-14T01:54:18.896" v="28442" actId="20577"/>
          <ac:spMkLst>
            <pc:docMk/>
            <pc:sldMk cId="4123483974" sldId="304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9.010" v="26546" actId="20577"/>
          <ac:spMkLst>
            <pc:docMk/>
            <pc:sldMk cId="4123483974" sldId="304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20.851" v="28443" actId="20577"/>
        <pc:sldMkLst>
          <pc:docMk/>
          <pc:sldMk cId="297053071" sldId="305"/>
        </pc:sldMkLst>
        <pc:spChg chg="mod">
          <ac:chgData name="동현 윤" userId="a7ff3985f6746653" providerId="LiveId" clId="{6B802DEB-8368-4749-99F4-07E7391C1FFF}" dt="2024-08-14T01:54:20.851" v="28443" actId="20577"/>
          <ac:spMkLst>
            <pc:docMk/>
            <pc:sldMk cId="297053071" sldId="305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21.191" v="26547" actId="20577"/>
          <ac:spMkLst>
            <pc:docMk/>
            <pc:sldMk cId="297053071" sldId="305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33.353" v="28447" actId="20577"/>
        <pc:sldMkLst>
          <pc:docMk/>
          <pc:sldMk cId="1628206610" sldId="306"/>
        </pc:sldMkLst>
        <pc:spChg chg="add mod">
          <ac:chgData name="동현 윤" userId="a7ff3985f6746653" providerId="LiveId" clId="{6B802DEB-8368-4749-99F4-07E7391C1FFF}" dt="2024-08-05T12:05:36.578" v="9882"/>
          <ac:spMkLst>
            <pc:docMk/>
            <pc:sldMk cId="1628206610" sldId="306"/>
            <ac:spMk id="2" creationId="{03188A78-2CC6-1C59-A637-00B05D384BD1}"/>
          </ac:spMkLst>
        </pc:spChg>
        <pc:spChg chg="add mod">
          <ac:chgData name="동현 윤" userId="a7ff3985f6746653" providerId="LiveId" clId="{6B802DEB-8368-4749-99F4-07E7391C1FFF}" dt="2024-08-14T01:54:33.353" v="28447" actId="20577"/>
          <ac:spMkLst>
            <pc:docMk/>
            <pc:sldMk cId="1628206610" sldId="306"/>
            <ac:spMk id="4" creationId="{6CA296D7-009B-DF3E-A447-3B6C830825C5}"/>
          </ac:spMkLst>
        </pc:spChg>
        <pc:spChg chg="mod">
          <ac:chgData name="동현 윤" userId="a7ff3985f6746653" providerId="LiveId" clId="{6B802DEB-8368-4749-99F4-07E7391C1FFF}" dt="2024-08-13T11:31:36.047" v="26227" actId="1076"/>
          <ac:spMkLst>
            <pc:docMk/>
            <pc:sldMk cId="1628206610" sldId="306"/>
            <ac:spMk id="13" creationId="{8CABE76B-F2FC-6A70-CDD3-41C2AB300090}"/>
          </ac:spMkLst>
        </pc:spChg>
        <pc:spChg chg="del">
          <ac:chgData name="동현 윤" userId="a7ff3985f6746653" providerId="LiveId" clId="{6B802DEB-8368-4749-99F4-07E7391C1FFF}" dt="2024-08-05T12:05:36.421" v="9881" actId="478"/>
          <ac:spMkLst>
            <pc:docMk/>
            <pc:sldMk cId="1628206610" sldId="306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6.421" v="9881" actId="478"/>
          <ac:spMkLst>
            <pc:docMk/>
            <pc:sldMk cId="1628206610" sldId="306"/>
            <ac:spMk id="26" creationId="{5FD4640A-EC19-40FE-919E-B53DA11117DC}"/>
          </ac:spMkLst>
        </pc:spChg>
      </pc:sldChg>
      <pc:sldChg chg="addSp delSp modSp add mod modNotesTx">
        <pc:chgData name="동현 윤" userId="a7ff3985f6746653" providerId="LiveId" clId="{6B802DEB-8368-4749-99F4-07E7391C1FFF}" dt="2024-08-14T02:24:48.938" v="29712" actId="20577"/>
        <pc:sldMkLst>
          <pc:docMk/>
          <pc:sldMk cId="2683673573" sldId="307"/>
        </pc:sldMkLst>
        <pc:spChg chg="add mod">
          <ac:chgData name="동현 윤" userId="a7ff3985f6746653" providerId="LiveId" clId="{6B802DEB-8368-4749-99F4-07E7391C1FFF}" dt="2024-08-05T12:05:39.647" v="9884"/>
          <ac:spMkLst>
            <pc:docMk/>
            <pc:sldMk cId="2683673573" sldId="307"/>
            <ac:spMk id="2" creationId="{926E5415-FEF8-28F4-3793-9BA9DB376DFB}"/>
          </ac:spMkLst>
        </pc:spChg>
        <pc:spChg chg="add mod">
          <ac:chgData name="동현 윤" userId="a7ff3985f6746653" providerId="LiveId" clId="{6B802DEB-8368-4749-99F4-07E7391C1FFF}" dt="2024-08-14T01:54:35.444" v="28448" actId="20577"/>
          <ac:spMkLst>
            <pc:docMk/>
            <pc:sldMk cId="2683673573" sldId="307"/>
            <ac:spMk id="3" creationId="{A379CA29-3AF2-6366-AF50-A401B4B125A1}"/>
          </ac:spMkLst>
        </pc:spChg>
        <pc:spChg chg="del">
          <ac:chgData name="동현 윤" userId="a7ff3985f6746653" providerId="LiveId" clId="{6B802DEB-8368-4749-99F4-07E7391C1FFF}" dt="2024-08-12T04:39:59.421" v="10965" actId="478"/>
          <ac:spMkLst>
            <pc:docMk/>
            <pc:sldMk cId="2683673573" sldId="307"/>
            <ac:spMk id="5" creationId="{62570DBD-7318-4B54-9F18-28580462FA4A}"/>
          </ac:spMkLst>
        </pc:spChg>
        <pc:spChg chg="mod">
          <ac:chgData name="동현 윤" userId="a7ff3985f6746653" providerId="LiveId" clId="{6B802DEB-8368-4749-99F4-07E7391C1FFF}" dt="2024-08-12T04:40:01.432" v="10967" actId="1036"/>
          <ac:spMkLst>
            <pc:docMk/>
            <pc:sldMk cId="2683673573" sldId="307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2T04:39:59.779" v="10966"/>
          <ac:spMkLst>
            <pc:docMk/>
            <pc:sldMk cId="2683673573" sldId="307"/>
            <ac:spMk id="7" creationId="{B58BAA24-23A7-AB9E-FDDB-8FF0D57AD88A}"/>
          </ac:spMkLst>
        </pc:spChg>
        <pc:spChg chg="del">
          <ac:chgData name="동현 윤" userId="a7ff3985f6746653" providerId="LiveId" clId="{6B802DEB-8368-4749-99F4-07E7391C1FFF}" dt="2024-08-05T12:05:39.463" v="9883" actId="478"/>
          <ac:spMkLst>
            <pc:docMk/>
            <pc:sldMk cId="2683673573" sldId="307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9.463" v="9883" actId="478"/>
          <ac:spMkLst>
            <pc:docMk/>
            <pc:sldMk cId="2683673573" sldId="307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37.815" v="28450" actId="20577"/>
        <pc:sldMkLst>
          <pc:docMk/>
          <pc:sldMk cId="688445113" sldId="308"/>
        </pc:sldMkLst>
        <pc:spChg chg="add mod">
          <ac:chgData name="동현 윤" userId="a7ff3985f6746653" providerId="LiveId" clId="{6B802DEB-8368-4749-99F4-07E7391C1FFF}" dt="2024-08-05T12:05:42.480" v="9886"/>
          <ac:spMkLst>
            <pc:docMk/>
            <pc:sldMk cId="688445113" sldId="308"/>
            <ac:spMk id="3" creationId="{E197AF94-A811-B7D7-A5E2-DD0AAC3E0A66}"/>
          </ac:spMkLst>
        </pc:spChg>
        <pc:spChg chg="add mod">
          <ac:chgData name="동현 윤" userId="a7ff3985f6746653" providerId="LiveId" clId="{6B802DEB-8368-4749-99F4-07E7391C1FFF}" dt="2024-08-14T01:54:37.815" v="28450" actId="20577"/>
          <ac:spMkLst>
            <pc:docMk/>
            <pc:sldMk cId="688445113" sldId="308"/>
            <ac:spMk id="7" creationId="{C3E22776-8C0D-7981-622E-3937255AE4A8}"/>
          </ac:spMkLst>
        </pc:spChg>
        <pc:spChg chg="del">
          <ac:chgData name="동현 윤" userId="a7ff3985f6746653" providerId="LiveId" clId="{6B802DEB-8368-4749-99F4-07E7391C1FFF}" dt="2024-08-05T12:05:42.342" v="9885" actId="478"/>
          <ac:spMkLst>
            <pc:docMk/>
            <pc:sldMk cId="688445113" sldId="308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42.342" v="9885" actId="478"/>
          <ac:spMkLst>
            <pc:docMk/>
            <pc:sldMk cId="688445113" sldId="308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4.220" v="28451" actId="20577"/>
        <pc:sldMkLst>
          <pc:docMk/>
          <pc:sldMk cId="1770393793" sldId="309"/>
        </pc:sldMkLst>
        <pc:spChg chg="add mod">
          <ac:chgData name="동현 윤" userId="a7ff3985f6746653" providerId="LiveId" clId="{6B802DEB-8368-4749-99F4-07E7391C1FFF}" dt="2024-08-05T12:05:47.396" v="9888"/>
          <ac:spMkLst>
            <pc:docMk/>
            <pc:sldMk cId="1770393793" sldId="309"/>
            <ac:spMk id="3" creationId="{CD56736D-441A-FB7E-1E3C-4CBB05D75CD0}"/>
          </ac:spMkLst>
        </pc:spChg>
        <pc:spChg chg="add mod">
          <ac:chgData name="동현 윤" userId="a7ff3985f6746653" providerId="LiveId" clId="{6B802DEB-8368-4749-99F4-07E7391C1FFF}" dt="2024-08-14T01:54:44.220" v="28451" actId="20577"/>
          <ac:spMkLst>
            <pc:docMk/>
            <pc:sldMk cId="1770393793" sldId="309"/>
            <ac:spMk id="7" creationId="{8AC2AE23-9499-169C-4F72-CA7F92FAE9C6}"/>
          </ac:spMkLst>
        </pc:spChg>
        <pc:spChg chg="del">
          <ac:chgData name="동현 윤" userId="a7ff3985f6746653" providerId="LiveId" clId="{6B802DEB-8368-4749-99F4-07E7391C1FFF}" dt="2024-08-05T12:05:47.250" v="9887" actId="478"/>
          <ac:spMkLst>
            <pc:docMk/>
            <pc:sldMk cId="1770393793" sldId="309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47.250" v="9887" actId="478"/>
          <ac:spMkLst>
            <pc:docMk/>
            <pc:sldMk cId="1770393793" sldId="309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6.674" v="28452" actId="20577"/>
        <pc:sldMkLst>
          <pc:docMk/>
          <pc:sldMk cId="577958419" sldId="310"/>
        </pc:sldMkLst>
        <pc:spChg chg="add mod">
          <ac:chgData name="동현 윤" userId="a7ff3985f6746653" providerId="LiveId" clId="{6B802DEB-8368-4749-99F4-07E7391C1FFF}" dt="2024-08-05T12:05:50.331" v="9890"/>
          <ac:spMkLst>
            <pc:docMk/>
            <pc:sldMk cId="577958419" sldId="310"/>
            <ac:spMk id="3" creationId="{2EADDAC5-BDA6-8D6B-5643-33668DD23C80}"/>
          </ac:spMkLst>
        </pc:spChg>
        <pc:spChg chg="add mod">
          <ac:chgData name="동현 윤" userId="a7ff3985f6746653" providerId="LiveId" clId="{6B802DEB-8368-4749-99F4-07E7391C1FFF}" dt="2024-08-14T01:54:46.674" v="28452" actId="20577"/>
          <ac:spMkLst>
            <pc:docMk/>
            <pc:sldMk cId="577958419" sldId="310"/>
            <ac:spMk id="7" creationId="{244A9C9C-C58E-9554-C014-1695EA36B8F8}"/>
          </ac:spMkLst>
        </pc:spChg>
        <pc:spChg chg="del">
          <ac:chgData name="동현 윤" userId="a7ff3985f6746653" providerId="LiveId" clId="{6B802DEB-8368-4749-99F4-07E7391C1FFF}" dt="2024-08-05T12:05:50.155" v="9889" actId="478"/>
          <ac:spMkLst>
            <pc:docMk/>
            <pc:sldMk cId="577958419" sldId="310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0.155" v="9889" actId="478"/>
          <ac:spMkLst>
            <pc:docMk/>
            <pc:sldMk cId="577958419" sldId="310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8.770" v="28453" actId="20577"/>
        <pc:sldMkLst>
          <pc:docMk/>
          <pc:sldMk cId="4091654351" sldId="311"/>
        </pc:sldMkLst>
        <pc:spChg chg="add mod">
          <ac:chgData name="동현 윤" userId="a7ff3985f6746653" providerId="LiveId" clId="{6B802DEB-8368-4749-99F4-07E7391C1FFF}" dt="2024-08-05T12:05:53.242" v="9892"/>
          <ac:spMkLst>
            <pc:docMk/>
            <pc:sldMk cId="4091654351" sldId="311"/>
            <ac:spMk id="3" creationId="{4520BE82-DBEF-D824-07E8-F21CC147DD15}"/>
          </ac:spMkLst>
        </pc:spChg>
        <pc:spChg chg="add mod">
          <ac:chgData name="동현 윤" userId="a7ff3985f6746653" providerId="LiveId" clId="{6B802DEB-8368-4749-99F4-07E7391C1FFF}" dt="2024-08-14T01:54:48.770" v="28453" actId="20577"/>
          <ac:spMkLst>
            <pc:docMk/>
            <pc:sldMk cId="4091654351" sldId="311"/>
            <ac:spMk id="7" creationId="{6783568B-79F9-8496-7A3D-1D322CDF2755}"/>
          </ac:spMkLst>
        </pc:spChg>
        <pc:spChg chg="del">
          <ac:chgData name="동현 윤" userId="a7ff3985f6746653" providerId="LiveId" clId="{6B802DEB-8368-4749-99F4-07E7391C1FFF}" dt="2024-08-05T12:05:53.070" v="9891" actId="478"/>
          <ac:spMkLst>
            <pc:docMk/>
            <pc:sldMk cId="4091654351" sldId="311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3.070" v="9891" actId="478"/>
          <ac:spMkLst>
            <pc:docMk/>
            <pc:sldMk cId="4091654351" sldId="311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6:45.648" v="29774" actId="14100"/>
        <pc:sldMkLst>
          <pc:docMk/>
          <pc:sldMk cId="2048748713" sldId="312"/>
        </pc:sldMkLst>
        <pc:spChg chg="add mod">
          <ac:chgData name="동현 윤" userId="a7ff3985f6746653" providerId="LiveId" clId="{6B802DEB-8368-4749-99F4-07E7391C1FFF}" dt="2024-08-05T12:05:56.224" v="9894"/>
          <ac:spMkLst>
            <pc:docMk/>
            <pc:sldMk cId="2048748713" sldId="312"/>
            <ac:spMk id="2" creationId="{1031F331-7D66-9F86-96F9-2C4D834A8658}"/>
          </ac:spMkLst>
        </pc:spChg>
        <pc:spChg chg="add mod">
          <ac:chgData name="동현 윤" userId="a7ff3985f6746653" providerId="LiveId" clId="{6B802DEB-8368-4749-99F4-07E7391C1FFF}" dt="2024-08-14T01:54:51.935" v="28454" actId="20577"/>
          <ac:spMkLst>
            <pc:docMk/>
            <pc:sldMk cId="2048748713" sldId="312"/>
            <ac:spMk id="4" creationId="{18E73997-D875-FDB9-90CE-F38AFB0FE0C3}"/>
          </ac:spMkLst>
        </pc:spChg>
        <pc:spChg chg="add mod">
          <ac:chgData name="동현 윤" userId="a7ff3985f6746653" providerId="LiveId" clId="{6B802DEB-8368-4749-99F4-07E7391C1FFF}" dt="2024-08-14T02:26:45.648" v="29774" actId="14100"/>
          <ac:spMkLst>
            <pc:docMk/>
            <pc:sldMk cId="2048748713" sldId="312"/>
            <ac:spMk id="5" creationId="{8247F9C3-43B1-7B5A-CCE9-5E3B04FC1144}"/>
          </ac:spMkLst>
        </pc:spChg>
        <pc:spChg chg="del">
          <ac:chgData name="동현 윤" userId="a7ff3985f6746653" providerId="LiveId" clId="{6B802DEB-8368-4749-99F4-07E7391C1FFF}" dt="2024-08-05T12:05:56.035" v="9893" actId="478"/>
          <ac:spMkLst>
            <pc:docMk/>
            <pc:sldMk cId="2048748713" sldId="312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6.035" v="9893" actId="478"/>
          <ac:spMkLst>
            <pc:docMk/>
            <pc:sldMk cId="2048748713" sldId="31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22.778" v="9959" actId="20577"/>
          <ac:spMkLst>
            <pc:docMk/>
            <pc:sldMk cId="2048748713" sldId="312"/>
            <ac:spMk id="31" creationId="{55E74859-D683-49B0-A5C5-4AF264C14332}"/>
          </ac:spMkLst>
        </pc:spChg>
      </pc:sldChg>
      <pc:sldChg chg="modSp add mod ord">
        <pc:chgData name="동현 윤" userId="a7ff3985f6746653" providerId="LiveId" clId="{6B802DEB-8368-4749-99F4-07E7391C1FFF}" dt="2024-08-13T11:49:24.032" v="26548" actId="20577"/>
        <pc:sldMkLst>
          <pc:docMk/>
          <pc:sldMk cId="24166240" sldId="313"/>
        </pc:sldMkLst>
        <pc:spChg chg="mod">
          <ac:chgData name="동현 윤" userId="a7ff3985f6746653" providerId="LiveId" clId="{6B802DEB-8368-4749-99F4-07E7391C1FFF}" dt="2024-08-13T11:49:24.032" v="26548" actId="20577"/>
          <ac:spMkLst>
            <pc:docMk/>
            <pc:sldMk cId="24166240" sldId="313"/>
            <ac:spMk id="26" creationId="{5FD4640A-EC19-40FE-919E-B53DA11117DC}"/>
          </ac:spMkLst>
        </pc:spChg>
        <pc:graphicFrameChg chg="mod modGraphic">
          <ac:chgData name="동현 윤" userId="a7ff3985f6746653" providerId="LiveId" clId="{6B802DEB-8368-4749-99F4-07E7391C1FFF}" dt="2024-08-12T10:56:27.155" v="12772"/>
          <ac:graphicFrameMkLst>
            <pc:docMk/>
            <pc:sldMk cId="24166240" sldId="313"/>
            <ac:graphicFrameMk id="2" creationId="{878BE49C-F9BD-376C-23AF-AF5E57023A0E}"/>
          </ac:graphicFrameMkLst>
        </pc:graphicFrameChg>
      </pc:sldChg>
      <pc:sldChg chg="addSp delSp modSp add mod ord modNotesTx">
        <pc:chgData name="동현 윤" userId="a7ff3985f6746653" providerId="LiveId" clId="{6B802DEB-8368-4749-99F4-07E7391C1FFF}" dt="2024-08-14T02:04:46.573" v="29181" actId="20577"/>
        <pc:sldMkLst>
          <pc:docMk/>
          <pc:sldMk cId="4003034095" sldId="314"/>
        </pc:sldMkLst>
        <pc:spChg chg="add del">
          <ac:chgData name="동현 윤" userId="a7ff3985f6746653" providerId="LiveId" clId="{6B802DEB-8368-4749-99F4-07E7391C1FFF}" dt="2024-08-12T04:39:07.113" v="10953" actId="22"/>
          <ac:spMkLst>
            <pc:docMk/>
            <pc:sldMk cId="4003034095" sldId="314"/>
            <ac:spMk id="4" creationId="{6F423052-75D6-74D6-39D7-DEF8B2047D83}"/>
          </ac:spMkLst>
        </pc:spChg>
        <pc:spChg chg="mod">
          <ac:chgData name="동현 윤" userId="a7ff3985f6746653" providerId="LiveId" clId="{6B802DEB-8368-4749-99F4-07E7391C1FFF}" dt="2024-08-14T02:01:49.007" v="28607" actId="20577"/>
          <ac:spMkLst>
            <pc:docMk/>
            <pc:sldMk cId="4003034095" sldId="314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13T11:49:26.103" v="26549" actId="20577"/>
          <ac:spMkLst>
            <pc:docMk/>
            <pc:sldMk cId="4003034095" sldId="314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4T01:55:05.824" v="28457" actId="1076"/>
          <ac:picMkLst>
            <pc:docMk/>
            <pc:sldMk cId="4003034095" sldId="314"/>
            <ac:picMk id="3" creationId="{FA376840-2538-8E98-39C2-3D0BB217405E}"/>
          </ac:picMkLst>
        </pc:picChg>
      </pc:sldChg>
      <pc:sldChg chg="addSp delSp modSp add mod modNotesTx">
        <pc:chgData name="동현 윤" userId="a7ff3985f6746653" providerId="LiveId" clId="{6B802DEB-8368-4749-99F4-07E7391C1FFF}" dt="2024-08-13T11:49:28.011" v="26550" actId="20577"/>
        <pc:sldMkLst>
          <pc:docMk/>
          <pc:sldMk cId="3402887154" sldId="315"/>
        </pc:sldMkLst>
        <pc:spChg chg="add mod">
          <ac:chgData name="동현 윤" userId="a7ff3985f6746653" providerId="LiveId" clId="{6B802DEB-8368-4749-99F4-07E7391C1FFF}" dt="2024-08-05T12:05:07.893" v="9868"/>
          <ac:spMkLst>
            <pc:docMk/>
            <pc:sldMk cId="3402887154" sldId="315"/>
            <ac:spMk id="2" creationId="{E44CA97A-0AA4-0AE4-F618-05F51CDB8261}"/>
          </ac:spMkLst>
        </pc:spChg>
        <pc:spChg chg="add mod">
          <ac:chgData name="동현 윤" userId="a7ff3985f6746653" providerId="LiveId" clId="{6B802DEB-8368-4749-99F4-07E7391C1FFF}" dt="2024-08-13T11:49:28.011" v="26550" actId="20577"/>
          <ac:spMkLst>
            <pc:docMk/>
            <pc:sldMk cId="3402887154" sldId="315"/>
            <ac:spMk id="3" creationId="{3E69EC52-8C40-D9C8-1FD1-8CB3F282E645}"/>
          </ac:spMkLst>
        </pc:spChg>
        <pc:spChg chg="del">
          <ac:chgData name="동현 윤" userId="a7ff3985f6746653" providerId="LiveId" clId="{6B802DEB-8368-4749-99F4-07E7391C1FFF}" dt="2024-08-05T12:05:07.726" v="9867" actId="478"/>
          <ac:spMkLst>
            <pc:docMk/>
            <pc:sldMk cId="3402887154" sldId="315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07.726" v="9867" actId="478"/>
          <ac:spMkLst>
            <pc:docMk/>
            <pc:sldMk cId="3402887154" sldId="315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13T06:28:32.044" v="19039" actId="20577"/>
          <ac:spMkLst>
            <pc:docMk/>
            <pc:sldMk cId="3402887154" sldId="315"/>
            <ac:spMk id="31" creationId="{55E74859-D683-49B0-A5C5-4AF264C14332}"/>
          </ac:spMkLst>
        </pc:spChg>
      </pc:sldChg>
      <pc:sldChg chg="addSp delSp modSp add mod">
        <pc:chgData name="동현 윤" userId="a7ff3985f6746653" providerId="LiveId" clId="{6B802DEB-8368-4749-99F4-07E7391C1FFF}" dt="2024-08-14T02:23:22.141" v="29599" actId="1076"/>
        <pc:sldMkLst>
          <pc:docMk/>
          <pc:sldMk cId="3635826509" sldId="316"/>
        </pc:sldMkLst>
        <pc:spChg chg="add mod">
          <ac:chgData name="동현 윤" userId="a7ff3985f6746653" providerId="LiveId" clId="{6B802DEB-8368-4749-99F4-07E7391C1FFF}" dt="2024-08-05T12:05:11.506" v="9870"/>
          <ac:spMkLst>
            <pc:docMk/>
            <pc:sldMk cId="3635826509" sldId="316"/>
            <ac:spMk id="2" creationId="{C7705223-F4A0-2757-E268-C31CE4EA32AE}"/>
          </ac:spMkLst>
        </pc:spChg>
        <pc:spChg chg="add mod">
          <ac:chgData name="동현 윤" userId="a7ff3985f6746653" providerId="LiveId" clId="{6B802DEB-8368-4749-99F4-07E7391C1FFF}" dt="2024-08-13T11:49:30.221" v="26551" actId="20577"/>
          <ac:spMkLst>
            <pc:docMk/>
            <pc:sldMk cId="3635826509" sldId="316"/>
            <ac:spMk id="3" creationId="{50973D11-DCC2-3CDD-BCD1-D72CDB321898}"/>
          </ac:spMkLst>
        </pc:spChg>
        <pc:spChg chg="add mod">
          <ac:chgData name="동현 윤" userId="a7ff3985f6746653" providerId="LiveId" clId="{6B802DEB-8368-4749-99F4-07E7391C1FFF}" dt="2024-08-14T02:23:22.141" v="29599" actId="1076"/>
          <ac:spMkLst>
            <pc:docMk/>
            <pc:sldMk cId="3635826509" sldId="316"/>
            <ac:spMk id="4" creationId="{14FA3DD1-B292-8402-1461-2D17E45F398D}"/>
          </ac:spMkLst>
        </pc:spChg>
        <pc:spChg chg="del">
          <ac:chgData name="동현 윤" userId="a7ff3985f6746653" providerId="LiveId" clId="{6B802DEB-8368-4749-99F4-07E7391C1FFF}" dt="2024-08-05T12:05:11.328" v="9869" actId="478"/>
          <ac:spMkLst>
            <pc:docMk/>
            <pc:sldMk cId="3635826509" sldId="316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1.328" v="9869" actId="478"/>
          <ac:spMkLst>
            <pc:docMk/>
            <pc:sldMk cId="3635826509" sldId="316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4T02:16:47.506" v="29188" actId="1076"/>
          <ac:picMkLst>
            <pc:docMk/>
            <pc:sldMk cId="3635826509" sldId="316"/>
            <ac:picMk id="15" creationId="{FBEADD81-4370-3ECA-4244-11F78F2C6EE9}"/>
          </ac:picMkLst>
        </pc:picChg>
      </pc:sldChg>
      <pc:sldChg chg="addSp delSp modSp add mod">
        <pc:chgData name="동현 윤" userId="a7ff3985f6746653" providerId="LiveId" clId="{6B802DEB-8368-4749-99F4-07E7391C1FFF}" dt="2024-08-14T02:14:09.946" v="29185" actId="207"/>
        <pc:sldMkLst>
          <pc:docMk/>
          <pc:sldMk cId="3303024414" sldId="317"/>
        </pc:sldMkLst>
        <pc:spChg chg="add mod">
          <ac:chgData name="동현 윤" userId="a7ff3985f6746653" providerId="LiveId" clId="{6B802DEB-8368-4749-99F4-07E7391C1FFF}" dt="2024-08-05T12:05:14.572" v="9872"/>
          <ac:spMkLst>
            <pc:docMk/>
            <pc:sldMk cId="3303024414" sldId="317"/>
            <ac:spMk id="2" creationId="{F690CF01-89C0-3392-62B9-E7F0CA9F66F5}"/>
          </ac:spMkLst>
        </pc:spChg>
        <pc:spChg chg="add mod">
          <ac:chgData name="동현 윤" userId="a7ff3985f6746653" providerId="LiveId" clId="{6B802DEB-8368-4749-99F4-07E7391C1FFF}" dt="2024-08-13T11:49:32.230" v="26552" actId="20577"/>
          <ac:spMkLst>
            <pc:docMk/>
            <pc:sldMk cId="3303024414" sldId="317"/>
            <ac:spMk id="4" creationId="{89A008E5-03B1-C54B-8332-5C12855194C9}"/>
          </ac:spMkLst>
        </pc:spChg>
        <pc:spChg chg="add mod">
          <ac:chgData name="동현 윤" userId="a7ff3985f6746653" providerId="LiveId" clId="{6B802DEB-8368-4749-99F4-07E7391C1FFF}" dt="2024-08-14T02:14:09.946" v="29185" actId="207"/>
          <ac:spMkLst>
            <pc:docMk/>
            <pc:sldMk cId="3303024414" sldId="317"/>
            <ac:spMk id="5" creationId="{4407791A-B97F-5C94-1381-441BB2C6C0C7}"/>
          </ac:spMkLst>
        </pc:spChg>
        <pc:spChg chg="del">
          <ac:chgData name="동현 윤" userId="a7ff3985f6746653" providerId="LiveId" clId="{6B802DEB-8368-4749-99F4-07E7391C1FFF}" dt="2024-08-05T12:05:14.397" v="9871" actId="478"/>
          <ac:spMkLst>
            <pc:docMk/>
            <pc:sldMk cId="3303024414" sldId="317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4.397" v="9871" actId="478"/>
          <ac:spMkLst>
            <pc:docMk/>
            <pc:sldMk cId="3303024414" sldId="317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3T11:49:34.932" v="26553" actId="20577"/>
        <pc:sldMkLst>
          <pc:docMk/>
          <pc:sldMk cId="3297729592" sldId="318"/>
        </pc:sldMkLst>
        <pc:spChg chg="add mod">
          <ac:chgData name="동현 윤" userId="a7ff3985f6746653" providerId="LiveId" clId="{6B802DEB-8368-4749-99F4-07E7391C1FFF}" dt="2024-08-05T12:05:17.087" v="9874"/>
          <ac:spMkLst>
            <pc:docMk/>
            <pc:sldMk cId="3297729592" sldId="318"/>
            <ac:spMk id="2" creationId="{2726AC51-F08D-309C-9B36-1FFDEA953C8B}"/>
          </ac:spMkLst>
        </pc:spChg>
        <pc:spChg chg="add mod">
          <ac:chgData name="동현 윤" userId="a7ff3985f6746653" providerId="LiveId" clId="{6B802DEB-8368-4749-99F4-07E7391C1FFF}" dt="2024-08-13T11:49:34.932" v="26553" actId="20577"/>
          <ac:spMkLst>
            <pc:docMk/>
            <pc:sldMk cId="3297729592" sldId="318"/>
            <ac:spMk id="4" creationId="{D4A38392-57A6-E674-7C24-0466A7B5ADA1}"/>
          </ac:spMkLst>
        </pc:spChg>
        <pc:spChg chg="del">
          <ac:chgData name="동현 윤" userId="a7ff3985f6746653" providerId="LiveId" clId="{6B802DEB-8368-4749-99F4-07E7391C1FFF}" dt="2024-08-05T12:05:16.936" v="9873" actId="478"/>
          <ac:spMkLst>
            <pc:docMk/>
            <pc:sldMk cId="3297729592" sldId="318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6.936" v="9873" actId="478"/>
          <ac:spMkLst>
            <pc:docMk/>
            <pc:sldMk cId="3297729592" sldId="318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14:37.163" v="29186" actId="478"/>
        <pc:sldMkLst>
          <pc:docMk/>
          <pc:sldMk cId="678280439" sldId="319"/>
        </pc:sldMkLst>
        <pc:spChg chg="add mod">
          <ac:chgData name="동현 윤" userId="a7ff3985f6746653" providerId="LiveId" clId="{6B802DEB-8368-4749-99F4-07E7391C1FFF}" dt="2024-08-05T12:05:28.501" v="9876"/>
          <ac:spMkLst>
            <pc:docMk/>
            <pc:sldMk cId="678280439" sldId="319"/>
            <ac:spMk id="2" creationId="{3C7CBEC8-44FF-C7C3-0F6E-F5379780CF2D}"/>
          </ac:spMkLst>
        </pc:spChg>
        <pc:spChg chg="add mod">
          <ac:chgData name="동현 윤" userId="a7ff3985f6746653" providerId="LiveId" clId="{6B802DEB-8368-4749-99F4-07E7391C1FFF}" dt="2024-08-14T01:54:27.224" v="28444" actId="20577"/>
          <ac:spMkLst>
            <pc:docMk/>
            <pc:sldMk cId="678280439" sldId="319"/>
            <ac:spMk id="4" creationId="{44E6D7AE-43EC-6CAA-957F-5A5BC6FCBAE7}"/>
          </ac:spMkLst>
        </pc:spChg>
        <pc:spChg chg="del">
          <ac:chgData name="동현 윤" userId="a7ff3985f6746653" providerId="LiveId" clId="{6B802DEB-8368-4749-99F4-07E7391C1FFF}" dt="2024-08-14T02:14:37.163" v="29186" actId="478"/>
          <ac:spMkLst>
            <pc:docMk/>
            <pc:sldMk cId="678280439" sldId="319"/>
            <ac:spMk id="5" creationId="{E7B04BD2-5BC2-5584-C4C2-F52B0377D69C}"/>
          </ac:spMkLst>
        </pc:spChg>
        <pc:spChg chg="del">
          <ac:chgData name="동현 윤" userId="a7ff3985f6746653" providerId="LiveId" clId="{6B802DEB-8368-4749-99F4-07E7391C1FFF}" dt="2024-08-05T12:05:28.327" v="9875" actId="478"/>
          <ac:spMkLst>
            <pc:docMk/>
            <pc:sldMk cId="678280439" sldId="319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28.327" v="9875" actId="478"/>
          <ac:spMkLst>
            <pc:docMk/>
            <pc:sldMk cId="678280439" sldId="319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3:49.637" v="29606" actId="20577"/>
        <pc:sldMkLst>
          <pc:docMk/>
          <pc:sldMk cId="1149710853" sldId="320"/>
        </pc:sldMkLst>
        <pc:spChg chg="add mod">
          <ac:chgData name="동현 윤" userId="a7ff3985f6746653" providerId="LiveId" clId="{6B802DEB-8368-4749-99F4-07E7391C1FFF}" dt="2024-08-05T12:05:31.241" v="9878"/>
          <ac:spMkLst>
            <pc:docMk/>
            <pc:sldMk cId="1149710853" sldId="320"/>
            <ac:spMk id="2" creationId="{2E237442-84AC-4C7F-3F1D-D3A851A4BDAB}"/>
          </ac:spMkLst>
        </pc:spChg>
        <pc:spChg chg="add mod">
          <ac:chgData name="동현 윤" userId="a7ff3985f6746653" providerId="LiveId" clId="{6B802DEB-8368-4749-99F4-07E7391C1FFF}" dt="2024-08-14T01:54:29.112" v="28445" actId="20577"/>
          <ac:spMkLst>
            <pc:docMk/>
            <pc:sldMk cId="1149710853" sldId="320"/>
            <ac:spMk id="5" creationId="{D68CB692-99EE-2164-74FD-C5315C0000F9}"/>
          </ac:spMkLst>
        </pc:spChg>
        <pc:spChg chg="mod">
          <ac:chgData name="동현 윤" userId="a7ff3985f6746653" providerId="LiveId" clId="{6B802DEB-8368-4749-99F4-07E7391C1FFF}" dt="2024-08-14T02:23:49.637" v="29606" actId="20577"/>
          <ac:spMkLst>
            <pc:docMk/>
            <pc:sldMk cId="1149710853" sldId="320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05:31.058" v="9877" actId="478"/>
          <ac:spMkLst>
            <pc:docMk/>
            <pc:sldMk cId="1149710853" sldId="320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1.058" v="9877" actId="478"/>
          <ac:spMkLst>
            <pc:docMk/>
            <pc:sldMk cId="1149710853" sldId="320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3T11:40:11.703" v="26412" actId="1076"/>
          <ac:picMkLst>
            <pc:docMk/>
            <pc:sldMk cId="1149710853" sldId="320"/>
            <ac:picMk id="3" creationId="{AB54679C-942C-767C-ABF0-F9151908D000}"/>
          </ac:picMkLst>
        </pc:picChg>
      </pc:sldChg>
      <pc:sldChg chg="addSp delSp modSp add mod">
        <pc:chgData name="동현 윤" userId="a7ff3985f6746653" providerId="LiveId" clId="{6B802DEB-8368-4749-99F4-07E7391C1FFF}" dt="2024-08-14T01:54:31.536" v="28446" actId="20577"/>
        <pc:sldMkLst>
          <pc:docMk/>
          <pc:sldMk cId="2961800800" sldId="321"/>
        </pc:sldMkLst>
        <pc:spChg chg="add mod">
          <ac:chgData name="동현 윤" userId="a7ff3985f6746653" providerId="LiveId" clId="{6B802DEB-8368-4749-99F4-07E7391C1FFF}" dt="2024-08-05T12:05:33.838" v="9880"/>
          <ac:spMkLst>
            <pc:docMk/>
            <pc:sldMk cId="2961800800" sldId="321"/>
            <ac:spMk id="2" creationId="{8FD02D72-2AA5-6547-E2A1-AA5183796DE6}"/>
          </ac:spMkLst>
        </pc:spChg>
        <pc:spChg chg="add mod">
          <ac:chgData name="동현 윤" userId="a7ff3985f6746653" providerId="LiveId" clId="{6B802DEB-8368-4749-99F4-07E7391C1FFF}" dt="2024-08-14T01:54:31.536" v="28446" actId="20577"/>
          <ac:spMkLst>
            <pc:docMk/>
            <pc:sldMk cId="2961800800" sldId="321"/>
            <ac:spMk id="3" creationId="{36FE559C-8517-C26D-4A45-8BE660BCB280}"/>
          </ac:spMkLst>
        </pc:spChg>
        <pc:spChg chg="mod">
          <ac:chgData name="동현 윤" userId="a7ff3985f6746653" providerId="LiveId" clId="{6B802DEB-8368-4749-99F4-07E7391C1FFF}" dt="2024-08-13T11:41:07.014" v="26439" actId="20577"/>
          <ac:spMkLst>
            <pc:docMk/>
            <pc:sldMk cId="2961800800" sldId="321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05:33.689" v="9879" actId="478"/>
          <ac:spMkLst>
            <pc:docMk/>
            <pc:sldMk cId="2961800800" sldId="321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3.689" v="9879" actId="478"/>
          <ac:spMkLst>
            <pc:docMk/>
            <pc:sldMk cId="2961800800" sldId="321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9:41.113" v="29775" actId="1076"/>
        <pc:sldMkLst>
          <pc:docMk/>
          <pc:sldMk cId="3990094900" sldId="322"/>
        </pc:sldMkLst>
        <pc:spChg chg="add mod">
          <ac:chgData name="동현 윤" userId="a7ff3985f6746653" providerId="LiveId" clId="{6B802DEB-8368-4749-99F4-07E7391C1FFF}" dt="2024-08-05T12:05:59.768" v="9896"/>
          <ac:spMkLst>
            <pc:docMk/>
            <pc:sldMk cId="3990094900" sldId="322"/>
            <ac:spMk id="2" creationId="{30D61EAD-9098-127E-1017-754FA4F09850}"/>
          </ac:spMkLst>
        </pc:spChg>
        <pc:spChg chg="add mod">
          <ac:chgData name="동현 윤" userId="a7ff3985f6746653" providerId="LiveId" clId="{6B802DEB-8368-4749-99F4-07E7391C1FFF}" dt="2024-08-14T01:54:54.482" v="28455" actId="20577"/>
          <ac:spMkLst>
            <pc:docMk/>
            <pc:sldMk cId="3990094900" sldId="322"/>
            <ac:spMk id="3" creationId="{F3B1D67C-01AF-C3D8-DCD6-67726D8E5CE2}"/>
          </ac:spMkLst>
        </pc:spChg>
        <pc:spChg chg="mod">
          <ac:chgData name="동현 윤" userId="a7ff3985f6746653" providerId="LiveId" clId="{6B802DEB-8368-4749-99F4-07E7391C1FFF}" dt="2024-08-13T11:44:59.671" v="26526" actId="20577"/>
          <ac:spMkLst>
            <pc:docMk/>
            <pc:sldMk cId="3990094900" sldId="322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3T11:43:25.890" v="26447" actId="164"/>
          <ac:spMkLst>
            <pc:docMk/>
            <pc:sldMk cId="3990094900" sldId="322"/>
            <ac:spMk id="7" creationId="{CCF83FEB-07F2-B8D7-136C-EB51AE7FBB08}"/>
          </ac:spMkLst>
        </pc:spChg>
        <pc:spChg chg="add del mod">
          <ac:chgData name="동현 윤" userId="a7ff3985f6746653" providerId="LiveId" clId="{6B802DEB-8368-4749-99F4-07E7391C1FFF}" dt="2024-08-13T11:43:22.361" v="26446" actId="22"/>
          <ac:spMkLst>
            <pc:docMk/>
            <pc:sldMk cId="3990094900" sldId="322"/>
            <ac:spMk id="9" creationId="{53737B9B-3F82-715C-A3C7-549F08CC3498}"/>
          </ac:spMkLst>
        </pc:spChg>
        <pc:spChg chg="add del mod">
          <ac:chgData name="동현 윤" userId="a7ff3985f6746653" providerId="LiveId" clId="{6B802DEB-8368-4749-99F4-07E7391C1FFF}" dt="2024-08-13T11:45:03.334" v="26529"/>
          <ac:spMkLst>
            <pc:docMk/>
            <pc:sldMk cId="3990094900" sldId="322"/>
            <ac:spMk id="12" creationId="{28CD00BE-B43E-C6D4-0D62-48A4809FEB91}"/>
          </ac:spMkLst>
        </pc:spChg>
        <pc:spChg chg="del">
          <ac:chgData name="동현 윤" userId="a7ff3985f6746653" providerId="LiveId" clId="{6B802DEB-8368-4749-99F4-07E7391C1FFF}" dt="2024-08-05T12:05:59.572" v="9895" actId="478"/>
          <ac:spMkLst>
            <pc:docMk/>
            <pc:sldMk cId="3990094900" sldId="322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9.572" v="9895" actId="478"/>
          <ac:spMkLst>
            <pc:docMk/>
            <pc:sldMk cId="3990094900" sldId="32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20.342" v="9958" actId="20577"/>
          <ac:spMkLst>
            <pc:docMk/>
            <pc:sldMk cId="3990094900" sldId="322"/>
            <ac:spMk id="31" creationId="{55E74859-D683-49B0-A5C5-4AF264C14332}"/>
          </ac:spMkLst>
        </pc:spChg>
        <pc:grpChg chg="add mod">
          <ac:chgData name="동현 윤" userId="a7ff3985f6746653" providerId="LiveId" clId="{6B802DEB-8368-4749-99F4-07E7391C1FFF}" dt="2024-08-14T02:29:41.113" v="29775" actId="1076"/>
          <ac:grpSpMkLst>
            <pc:docMk/>
            <pc:sldMk cId="3990094900" sldId="322"/>
            <ac:grpSpMk id="10" creationId="{D9AA82C3-1563-F9E5-58FC-FCA1422CFB38}"/>
          </ac:grpSpMkLst>
        </pc:grpChg>
        <pc:picChg chg="mod">
          <ac:chgData name="동현 윤" userId="a7ff3985f6746653" providerId="LiveId" clId="{6B802DEB-8368-4749-99F4-07E7391C1FFF}" dt="2024-08-13T11:45:02.561" v="26527" actId="1076"/>
          <ac:picMkLst>
            <pc:docMk/>
            <pc:sldMk cId="3990094900" sldId="322"/>
            <ac:picMk id="4" creationId="{6045042E-F249-D4F8-F4BB-868671E893A6}"/>
          </ac:picMkLst>
        </pc:picChg>
        <pc:picChg chg="mod">
          <ac:chgData name="동현 윤" userId="a7ff3985f6746653" providerId="LiveId" clId="{6B802DEB-8368-4749-99F4-07E7391C1FFF}" dt="2024-08-13T11:43:25.890" v="26447" actId="164"/>
          <ac:picMkLst>
            <pc:docMk/>
            <pc:sldMk cId="3990094900" sldId="322"/>
            <ac:picMk id="5" creationId="{620DDB1B-5F66-99FD-F17D-A326ED6672A1}"/>
          </ac:picMkLst>
        </pc:picChg>
        <pc:picChg chg="add mod">
          <ac:chgData name="동현 윤" userId="a7ff3985f6746653" providerId="LiveId" clId="{6B802DEB-8368-4749-99F4-07E7391C1FFF}" dt="2024-08-13T13:54:23.883" v="27050" actId="1076"/>
          <ac:picMkLst>
            <pc:docMk/>
            <pc:sldMk cId="3990094900" sldId="322"/>
            <ac:picMk id="14" creationId="{CEE124DF-575A-9E09-5BD3-A7B2176BD0D9}"/>
          </ac:picMkLst>
        </pc:picChg>
      </pc:sldChg>
      <pc:sldChg chg="addSp delSp modSp add mod">
        <pc:chgData name="동현 윤" userId="a7ff3985f6746653" providerId="LiveId" clId="{6B802DEB-8368-4749-99F4-07E7391C1FFF}" dt="2024-08-14T01:54:56.622" v="28456" actId="20577"/>
        <pc:sldMkLst>
          <pc:docMk/>
          <pc:sldMk cId="1366152057" sldId="323"/>
        </pc:sldMkLst>
        <pc:spChg chg="add mod">
          <ac:chgData name="동현 윤" userId="a7ff3985f6746653" providerId="LiveId" clId="{6B802DEB-8368-4749-99F4-07E7391C1FFF}" dt="2024-08-05T12:06:46.392" v="9905"/>
          <ac:spMkLst>
            <pc:docMk/>
            <pc:sldMk cId="1366152057" sldId="323"/>
            <ac:spMk id="3" creationId="{35AA83D3-DD25-55CA-8D0E-46FB0285D86B}"/>
          </ac:spMkLst>
        </pc:spChg>
        <pc:spChg chg="add mod">
          <ac:chgData name="동현 윤" userId="a7ff3985f6746653" providerId="LiveId" clId="{6B802DEB-8368-4749-99F4-07E7391C1FFF}" dt="2024-08-14T01:54:56.622" v="28456" actId="20577"/>
          <ac:spMkLst>
            <pc:docMk/>
            <pc:sldMk cId="1366152057" sldId="323"/>
            <ac:spMk id="4" creationId="{32524AFC-D47A-7E0F-027C-79066D3DE10A}"/>
          </ac:spMkLst>
        </pc:spChg>
        <pc:spChg chg="del">
          <ac:chgData name="동현 윤" userId="a7ff3985f6746653" providerId="LiveId" clId="{6B802DEB-8368-4749-99F4-07E7391C1FFF}" dt="2024-08-05T12:06:46.230" v="9904" actId="478"/>
          <ac:spMkLst>
            <pc:docMk/>
            <pc:sldMk cId="1366152057" sldId="323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6:46.230" v="9904" actId="478"/>
          <ac:spMkLst>
            <pc:docMk/>
            <pc:sldMk cId="1366152057" sldId="323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17.592" v="9957" actId="20577"/>
          <ac:spMkLst>
            <pc:docMk/>
            <pc:sldMk cId="1366152057" sldId="323"/>
            <ac:spMk id="31" creationId="{55E74859-D683-49B0-A5C5-4AF264C14332}"/>
          </ac:spMkLst>
        </pc:spChg>
      </pc:sldChg>
      <pc:sldChg chg="addSp delSp modSp add mod">
        <pc:chgData name="동현 윤" userId="a7ff3985f6746653" providerId="LiveId" clId="{6B802DEB-8368-4749-99F4-07E7391C1FFF}" dt="2024-08-12T04:40:41.201" v="10983" actId="20577"/>
        <pc:sldMkLst>
          <pc:docMk/>
          <pc:sldMk cId="3099685656" sldId="324"/>
        </pc:sldMkLst>
        <pc:spChg chg="del">
          <ac:chgData name="동현 윤" userId="a7ff3985f6746653" providerId="LiveId" clId="{6B802DEB-8368-4749-99F4-07E7391C1FFF}" dt="2024-08-05T12:17:38.770" v="10135" actId="478"/>
          <ac:spMkLst>
            <pc:docMk/>
            <pc:sldMk cId="3099685656" sldId="324"/>
            <ac:spMk id="2" creationId="{9F5A2D86-00AC-291F-6DDC-213FDEABDD87}"/>
          </ac:spMkLst>
        </pc:spChg>
        <pc:spChg chg="mod">
          <ac:chgData name="동현 윤" userId="a7ff3985f6746653" providerId="LiveId" clId="{6B802DEB-8368-4749-99F4-07E7391C1FFF}" dt="2024-08-12T04:40:41.201" v="10983" actId="20577"/>
          <ac:spMkLst>
            <pc:docMk/>
            <pc:sldMk cId="3099685656" sldId="324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17:50.825" v="10150" actId="20577"/>
          <ac:spMkLst>
            <pc:docMk/>
            <pc:sldMk cId="3099685656" sldId="324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7" creationId="{8F9BEE0A-5826-63B9-09FE-44BF844440E2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8" creationId="{DD8F9D50-D11E-0C5A-0949-CAAF98339A68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9" creationId="{49CAE1D6-A665-AC9E-BD00-75FF00F60E44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10" creationId="{5DBC0442-B16A-694A-A4F0-DD640E0A24F6}"/>
          </ac:spMkLst>
        </pc:spChg>
        <pc:spChg chg="mod">
          <ac:chgData name="동현 윤" userId="a7ff3985f6746653" providerId="LiveId" clId="{6B802DEB-8368-4749-99F4-07E7391C1FFF}" dt="2024-08-05T12:15:51.946" v="10005" actId="20577"/>
          <ac:spMkLst>
            <pc:docMk/>
            <pc:sldMk cId="3099685656" sldId="324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8-05T12:18:04.082" v="10152" actId="478"/>
          <ac:picMkLst>
            <pc:docMk/>
            <pc:sldMk cId="3099685656" sldId="324"/>
            <ac:picMk id="5" creationId="{4A2DBCCD-5A76-D5C3-98B2-50420C6D9C28}"/>
          </ac:picMkLst>
        </pc:picChg>
        <pc:picChg chg="add mod">
          <ac:chgData name="동현 윤" userId="a7ff3985f6746653" providerId="LiveId" clId="{6B802DEB-8368-4749-99F4-07E7391C1FFF}" dt="2024-08-05T12:19:44.628" v="10155" actId="1076"/>
          <ac:picMkLst>
            <pc:docMk/>
            <pc:sldMk cId="3099685656" sldId="324"/>
            <ac:picMk id="12" creationId="{0EFE538F-AA6A-ED6E-67D0-5B1DDB1CED43}"/>
          </ac:picMkLst>
        </pc:picChg>
      </pc:sldChg>
      <pc:sldChg chg="addSp delSp add del mod">
        <pc:chgData name="동현 윤" userId="a7ff3985f6746653" providerId="LiveId" clId="{6B802DEB-8368-4749-99F4-07E7391C1FFF}" dt="2024-08-05T12:15:06.425" v="9952" actId="47"/>
        <pc:sldMkLst>
          <pc:docMk/>
          <pc:sldMk cId="3679242444" sldId="324"/>
        </pc:sldMkLst>
        <pc:spChg chg="add del">
          <ac:chgData name="동현 윤" userId="a7ff3985f6746653" providerId="LiveId" clId="{6B802DEB-8368-4749-99F4-07E7391C1FFF}" dt="2024-08-05T12:14:54.113" v="9951" actId="478"/>
          <ac:spMkLst>
            <pc:docMk/>
            <pc:sldMk cId="3679242444" sldId="324"/>
            <ac:spMk id="2" creationId="{9F5A2D86-00AC-291F-6DDC-213FDEABDD87}"/>
          </ac:spMkLst>
        </pc:spChg>
        <pc:spChg chg="add del">
          <ac:chgData name="동현 윤" userId="a7ff3985f6746653" providerId="LiveId" clId="{6B802DEB-8368-4749-99F4-07E7391C1FFF}" dt="2024-08-05T12:14:51.632" v="9950" actId="478"/>
          <ac:spMkLst>
            <pc:docMk/>
            <pc:sldMk cId="3679242444" sldId="324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7" creationId="{8F9BEE0A-5826-63B9-09FE-44BF844440E2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8" creationId="{DD8F9D50-D11E-0C5A-0949-CAAF98339A68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9" creationId="{49CAE1D6-A665-AC9E-BD00-75FF00F60E44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10" creationId="{5DBC0442-B16A-694A-A4F0-DD640E0A24F6}"/>
          </ac:spMkLst>
        </pc:spChg>
        <pc:picChg chg="del">
          <ac:chgData name="동현 윤" userId="a7ff3985f6746653" providerId="LiveId" clId="{6B802DEB-8368-4749-99F4-07E7391C1FFF}" dt="2024-08-05T12:14:23.007" v="9948" actId="478"/>
          <ac:picMkLst>
            <pc:docMk/>
            <pc:sldMk cId="3679242444" sldId="324"/>
            <ac:picMk id="5" creationId="{4A2DBCCD-5A76-D5C3-98B2-50420C6D9C28}"/>
          </ac:picMkLst>
        </pc:picChg>
      </pc:sldChg>
      <pc:sldChg chg="addSp delSp modSp add del mod">
        <pc:chgData name="동현 윤" userId="a7ff3985f6746653" providerId="LiveId" clId="{6B802DEB-8368-4749-99F4-07E7391C1FFF}" dt="2024-08-14T02:32:01.246" v="29777" actId="47"/>
        <pc:sldMkLst>
          <pc:docMk/>
          <pc:sldMk cId="2846212408" sldId="325"/>
        </pc:sldMkLst>
        <pc:spChg chg="mod">
          <ac:chgData name="동현 윤" userId="a7ff3985f6746653" providerId="LiveId" clId="{6B802DEB-8368-4749-99F4-07E7391C1FFF}" dt="2024-08-12T04:40:45.084" v="10985" actId="20577"/>
          <ac:spMkLst>
            <pc:docMk/>
            <pc:sldMk cId="2846212408" sldId="325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1:34.047" v="10472" actId="20577"/>
          <ac:spMkLst>
            <pc:docMk/>
            <pc:sldMk cId="2846212408" sldId="325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0:00.580" v="10182" actId="20577"/>
          <ac:spMkLst>
            <pc:docMk/>
            <pc:sldMk cId="2846212408" sldId="325"/>
            <ac:spMk id="31" creationId="{55E74859-D683-49B0-A5C5-4AF264C14332}"/>
          </ac:spMkLst>
        </pc:spChg>
        <pc:picChg chg="add mod">
          <ac:chgData name="동현 윤" userId="a7ff3985f6746653" providerId="LiveId" clId="{6B802DEB-8368-4749-99F4-07E7391C1FFF}" dt="2024-08-05T12:21:57.983" v="10474" actId="1076"/>
          <ac:picMkLst>
            <pc:docMk/>
            <pc:sldMk cId="2846212408" sldId="325"/>
            <ac:picMk id="5" creationId="{715F500F-4F4B-0A64-9C14-80E9998C491F}"/>
          </ac:picMkLst>
        </pc:picChg>
        <pc:picChg chg="del mod">
          <ac:chgData name="동현 윤" userId="a7ff3985f6746653" providerId="LiveId" clId="{6B802DEB-8368-4749-99F4-07E7391C1FFF}" dt="2024-08-05T12:21:32.722" v="10470" actId="478"/>
          <ac:picMkLst>
            <pc:docMk/>
            <pc:sldMk cId="2846212408" sldId="325"/>
            <ac:picMk id="12" creationId="{0EFE538F-AA6A-ED6E-67D0-5B1DDB1CED43}"/>
          </ac:picMkLst>
        </pc:picChg>
      </pc:sldChg>
      <pc:sldChg chg="modSp add mod">
        <pc:chgData name="동현 윤" userId="a7ff3985f6746653" providerId="LiveId" clId="{6B802DEB-8368-4749-99F4-07E7391C1FFF}" dt="2024-08-14T02:31:52.171" v="29776" actId="20577"/>
        <pc:sldMkLst>
          <pc:docMk/>
          <pc:sldMk cId="1978048694" sldId="326"/>
        </pc:sldMkLst>
        <pc:spChg chg="mod">
          <ac:chgData name="동현 윤" userId="a7ff3985f6746653" providerId="LiveId" clId="{6B802DEB-8368-4749-99F4-07E7391C1FFF}" dt="2024-08-12T04:40:49.226" v="10987" actId="20577"/>
          <ac:spMkLst>
            <pc:docMk/>
            <pc:sldMk cId="1978048694" sldId="326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4T02:31:52.171" v="29776" actId="20577"/>
          <ac:spMkLst>
            <pc:docMk/>
            <pc:sldMk cId="1978048694" sldId="326"/>
            <ac:spMk id="6" creationId="{BA1B74C6-FF6C-14B1-2C0E-F93A8B6B7B41}"/>
          </ac:spMkLst>
        </pc:spChg>
      </pc:sldChg>
      <pc:sldChg chg="modSp add mod">
        <pc:chgData name="동현 윤" userId="a7ff3985f6746653" providerId="LiveId" clId="{6B802DEB-8368-4749-99F4-07E7391C1FFF}" dt="2024-08-12T04:40:53.017" v="10989" actId="20577"/>
        <pc:sldMkLst>
          <pc:docMk/>
          <pc:sldMk cId="4077011907" sldId="327"/>
        </pc:sldMkLst>
        <pc:spChg chg="mod">
          <ac:chgData name="동현 윤" userId="a7ff3985f6746653" providerId="LiveId" clId="{6B802DEB-8368-4749-99F4-07E7391C1FFF}" dt="2024-08-12T04:40:53.017" v="10989" actId="20577"/>
          <ac:spMkLst>
            <pc:docMk/>
            <pc:sldMk cId="4077011907" sldId="327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4:52.859" v="10681" actId="20577"/>
          <ac:spMkLst>
            <pc:docMk/>
            <pc:sldMk cId="4077011907" sldId="327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3:00.208" v="10524" actId="20577"/>
          <ac:spMkLst>
            <pc:docMk/>
            <pc:sldMk cId="4077011907" sldId="327"/>
            <ac:spMk id="31" creationId="{55E74859-D683-49B0-A5C5-4AF264C14332}"/>
          </ac:spMkLst>
        </pc:spChg>
        <pc:picChg chg="mod">
          <ac:chgData name="동현 윤" userId="a7ff3985f6746653" providerId="LiveId" clId="{6B802DEB-8368-4749-99F4-07E7391C1FFF}" dt="2024-08-05T12:24:42.488" v="10666" actId="1076"/>
          <ac:picMkLst>
            <pc:docMk/>
            <pc:sldMk cId="4077011907" sldId="327"/>
            <ac:picMk id="5" creationId="{715F500F-4F4B-0A64-9C14-80E9998C491F}"/>
          </ac:picMkLst>
        </pc:picChg>
      </pc:sldChg>
      <pc:sldChg chg="addSp delSp modSp add mod">
        <pc:chgData name="동현 윤" userId="a7ff3985f6746653" providerId="LiveId" clId="{6B802DEB-8368-4749-99F4-07E7391C1FFF}" dt="2024-08-12T04:40:56.711" v="10991" actId="20577"/>
        <pc:sldMkLst>
          <pc:docMk/>
          <pc:sldMk cId="2417709948" sldId="328"/>
        </pc:sldMkLst>
        <pc:spChg chg="mod">
          <ac:chgData name="동현 윤" userId="a7ff3985f6746653" providerId="LiveId" clId="{6B802DEB-8368-4749-99F4-07E7391C1FFF}" dt="2024-08-12T04:40:56.711" v="10991" actId="20577"/>
          <ac:spMkLst>
            <pc:docMk/>
            <pc:sldMk cId="2417709948" sldId="328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5:31.057" v="10719" actId="20577"/>
          <ac:spMkLst>
            <pc:docMk/>
            <pc:sldMk cId="2417709948" sldId="328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5:13.665" v="10694" actId="20577"/>
          <ac:spMkLst>
            <pc:docMk/>
            <pc:sldMk cId="2417709948" sldId="328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8-05T12:26:21.454" v="10720" actId="478"/>
          <ac:picMkLst>
            <pc:docMk/>
            <pc:sldMk cId="2417709948" sldId="328"/>
            <ac:picMk id="5" creationId="{715F500F-4F4B-0A64-9C14-80E9998C491F}"/>
          </ac:picMkLst>
        </pc:picChg>
        <pc:picChg chg="add mod">
          <ac:chgData name="동현 윤" userId="a7ff3985f6746653" providerId="LiveId" clId="{6B802DEB-8368-4749-99F4-07E7391C1FFF}" dt="2024-08-05T12:26:23.595" v="10722" actId="1076"/>
          <ac:picMkLst>
            <pc:docMk/>
            <pc:sldMk cId="2417709948" sldId="328"/>
            <ac:picMk id="7" creationId="{051B789D-3C48-CCF0-1706-7664CDAF24DC}"/>
          </ac:picMkLst>
        </pc:picChg>
        <pc:picChg chg="add mod">
          <ac:chgData name="동현 윤" userId="a7ff3985f6746653" providerId="LiveId" clId="{6B802DEB-8368-4749-99F4-07E7391C1FFF}" dt="2024-08-05T12:26:39.662" v="10727" actId="1076"/>
          <ac:picMkLst>
            <pc:docMk/>
            <pc:sldMk cId="2417709948" sldId="328"/>
            <ac:picMk id="9" creationId="{446203B0-3B7B-BDF2-5163-34B27D2B1DB8}"/>
          </ac:picMkLst>
        </pc:picChg>
      </pc:sldChg>
      <pc:sldChg chg="addSp delSp modSp add del mod ord modNotesTx">
        <pc:chgData name="동현 윤" userId="a7ff3985f6746653" providerId="LiveId" clId="{6B802DEB-8368-4749-99F4-07E7391C1FFF}" dt="2024-08-13T11:47:40.645" v="26532" actId="47"/>
        <pc:sldMkLst>
          <pc:docMk/>
          <pc:sldMk cId="677603448" sldId="329"/>
        </pc:sldMkLst>
        <pc:spChg chg="mod">
          <ac:chgData name="동현 윤" userId="a7ff3985f6746653" providerId="LiveId" clId="{6B802DEB-8368-4749-99F4-07E7391C1FFF}" dt="2024-08-12T04:41:11.111" v="11017" actId="20577"/>
          <ac:spMkLst>
            <pc:docMk/>
            <pc:sldMk cId="677603448" sldId="329"/>
            <ac:spMk id="3" creationId="{35AA83D3-DD25-55CA-8D0E-46FB0285D86B}"/>
          </ac:spMkLst>
        </pc:spChg>
        <pc:spChg chg="mod">
          <ac:chgData name="동현 윤" userId="a7ff3985f6746653" providerId="LiveId" clId="{6B802DEB-8368-4749-99F4-07E7391C1FFF}" dt="2024-08-12T11:01:08.332" v="12785" actId="20577"/>
          <ac:spMkLst>
            <pc:docMk/>
            <pc:sldMk cId="677603448" sldId="329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3T10:36:59.814" v="25595" actId="20577"/>
          <ac:spMkLst>
            <pc:docMk/>
            <pc:sldMk cId="677603448" sldId="329"/>
            <ac:spMk id="6" creationId="{BA1B74C6-FF6C-14B1-2C0E-F93A8B6B7B41}"/>
          </ac:spMkLst>
        </pc:spChg>
        <pc:spChg chg="add del">
          <ac:chgData name="동현 윤" userId="a7ff3985f6746653" providerId="LiveId" clId="{6B802DEB-8368-4749-99F4-07E7391C1FFF}" dt="2024-08-12T10:42:28.556" v="12670" actId="11529"/>
          <ac:spMkLst>
            <pc:docMk/>
            <pc:sldMk cId="677603448" sldId="329"/>
            <ac:spMk id="8" creationId="{0EAAD9DE-238C-2805-711F-D3B0110C1325}"/>
          </ac:spMkLst>
        </pc:spChg>
        <pc:spChg chg="mod">
          <ac:chgData name="동현 윤" userId="a7ff3985f6746653" providerId="LiveId" clId="{6B802DEB-8368-4749-99F4-07E7391C1FFF}" dt="2024-08-12T04:41:20.162" v="11037" actId="20577"/>
          <ac:spMkLst>
            <pc:docMk/>
            <pc:sldMk cId="677603448" sldId="329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8-12T11:14:10.744" v="12977" actId="478"/>
          <ac:picMkLst>
            <pc:docMk/>
            <pc:sldMk cId="677603448" sldId="329"/>
            <ac:picMk id="5" creationId="{C3F22FE8-661D-5758-A028-235FC1296EDF}"/>
          </ac:picMkLst>
        </pc:picChg>
        <pc:picChg chg="del">
          <ac:chgData name="동현 윤" userId="a7ff3985f6746653" providerId="LiveId" clId="{6B802DEB-8368-4749-99F4-07E7391C1FFF}" dt="2024-08-12T04:41:23.150" v="11038" actId="478"/>
          <ac:picMkLst>
            <pc:docMk/>
            <pc:sldMk cId="677603448" sldId="329"/>
            <ac:picMk id="7" creationId="{051B789D-3C48-CCF0-1706-7664CDAF24DC}"/>
          </ac:picMkLst>
        </pc:picChg>
        <pc:picChg chg="del">
          <ac:chgData name="동현 윤" userId="a7ff3985f6746653" providerId="LiveId" clId="{6B802DEB-8368-4749-99F4-07E7391C1FFF}" dt="2024-08-12T04:41:11.761" v="11018" actId="478"/>
          <ac:picMkLst>
            <pc:docMk/>
            <pc:sldMk cId="677603448" sldId="329"/>
            <ac:picMk id="9" creationId="{446203B0-3B7B-BDF2-5163-34B27D2B1DB8}"/>
          </ac:picMkLst>
        </pc:picChg>
      </pc:sldChg>
      <pc:sldChg chg="add del">
        <pc:chgData name="동현 윤" userId="a7ff3985f6746653" providerId="LiveId" clId="{6B802DEB-8368-4749-99F4-07E7391C1FFF}" dt="2024-08-13T05:53:01.425" v="16196" actId="47"/>
        <pc:sldMkLst>
          <pc:docMk/>
          <pc:sldMk cId="2395999386" sldId="330"/>
        </pc:sldMkLst>
      </pc:sldChg>
      <pc:sldChg chg="delSp modSp add del mod ord modNotesTx">
        <pc:chgData name="동현 윤" userId="a7ff3985f6746653" providerId="LiveId" clId="{6B802DEB-8368-4749-99F4-07E7391C1FFF}" dt="2024-08-13T11:47:40.645" v="26532" actId="47"/>
        <pc:sldMkLst>
          <pc:docMk/>
          <pc:sldMk cId="1271279894" sldId="331"/>
        </pc:sldMkLst>
        <pc:spChg chg="mod">
          <ac:chgData name="동현 윤" userId="a7ff3985f6746653" providerId="LiveId" clId="{6B802DEB-8368-4749-99F4-07E7391C1FFF}" dt="2024-08-13T10:57:16.232" v="25664" actId="20577"/>
          <ac:spMkLst>
            <pc:docMk/>
            <pc:sldMk cId="1271279894" sldId="331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2T10:48:15.227" v="12684" actId="20577"/>
          <ac:spMkLst>
            <pc:docMk/>
            <pc:sldMk cId="1271279894" sldId="331"/>
            <ac:spMk id="6" creationId="{BA1B74C6-FF6C-14B1-2C0E-F93A8B6B7B41}"/>
          </ac:spMkLst>
        </pc:spChg>
        <pc:picChg chg="del">
          <ac:chgData name="동현 윤" userId="a7ff3985f6746653" providerId="LiveId" clId="{6B802DEB-8368-4749-99F4-07E7391C1FFF}" dt="2024-08-12T10:43:29.789" v="12675" actId="478"/>
          <ac:picMkLst>
            <pc:docMk/>
            <pc:sldMk cId="1271279894" sldId="331"/>
            <ac:picMk id="5" creationId="{C3F22FE8-661D-5758-A028-235FC1296EDF}"/>
          </ac:picMkLst>
        </pc:picChg>
      </pc:sldChg>
      <pc:sldChg chg="addSp modSp add del mod modNotesTx">
        <pc:chgData name="동현 윤" userId="a7ff3985f6746653" providerId="LiveId" clId="{6B802DEB-8368-4749-99F4-07E7391C1FFF}" dt="2024-08-13T11:47:40.645" v="26532" actId="47"/>
        <pc:sldMkLst>
          <pc:docMk/>
          <pc:sldMk cId="592935756" sldId="332"/>
        </pc:sldMkLst>
        <pc:spChg chg="mod">
          <ac:chgData name="동현 윤" userId="a7ff3985f6746653" providerId="LiveId" clId="{6B802DEB-8368-4749-99F4-07E7391C1FFF}" dt="2024-08-13T10:57:21.105" v="25665" actId="20577"/>
          <ac:spMkLst>
            <pc:docMk/>
            <pc:sldMk cId="592935756" sldId="332"/>
            <ac:spMk id="4" creationId="{32524AFC-D47A-7E0F-027C-79066D3DE10A}"/>
          </ac:spMkLst>
        </pc:spChg>
        <pc:spChg chg="add mod">
          <ac:chgData name="동현 윤" userId="a7ff3985f6746653" providerId="LiveId" clId="{6B802DEB-8368-4749-99F4-07E7391C1FFF}" dt="2024-08-13T10:49:52.871" v="25632" actId="20577"/>
          <ac:spMkLst>
            <pc:docMk/>
            <pc:sldMk cId="592935756" sldId="332"/>
            <ac:spMk id="5" creationId="{73A28BCF-889D-2C63-C5CE-ECD2435C599D}"/>
          </ac:spMkLst>
        </pc:spChg>
        <pc:spChg chg="mod">
          <ac:chgData name="동현 윤" userId="a7ff3985f6746653" providerId="LiveId" clId="{6B802DEB-8368-4749-99F4-07E7391C1FFF}" dt="2024-08-13T10:45:30.175" v="25603" actId="20577"/>
          <ac:spMkLst>
            <pc:docMk/>
            <pc:sldMk cId="592935756" sldId="332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3T10:56:47.009" v="25657" actId="20577"/>
          <ac:spMkLst>
            <pc:docMk/>
            <pc:sldMk cId="592935756" sldId="332"/>
            <ac:spMk id="7" creationId="{FA1DEFC6-62FB-C379-4ACB-E3A395D6BB66}"/>
          </ac:spMkLst>
        </pc:spChg>
        <pc:picChg chg="add mod">
          <ac:chgData name="동현 윤" userId="a7ff3985f6746653" providerId="LiveId" clId="{6B802DEB-8368-4749-99F4-07E7391C1FFF}" dt="2024-08-13T10:47:21.730" v="25609" actId="1076"/>
          <ac:picMkLst>
            <pc:docMk/>
            <pc:sldMk cId="592935756" sldId="332"/>
            <ac:picMk id="2" creationId="{A49AA7E8-9B62-07C5-84F6-4190BAC30BB1}"/>
          </ac:picMkLst>
        </pc:picChg>
      </pc:sldChg>
      <pc:sldChg chg="modSp add mod">
        <pc:chgData name="동현 윤" userId="a7ff3985f6746653" providerId="LiveId" clId="{6B802DEB-8368-4749-99F4-07E7391C1FFF}" dt="2024-08-13T11:47:55.545" v="26533" actId="20577"/>
        <pc:sldMkLst>
          <pc:docMk/>
          <pc:sldMk cId="1648602084" sldId="333"/>
        </pc:sldMkLst>
        <pc:spChg chg="mod">
          <ac:chgData name="동현 윤" userId="a7ff3985f6746653" providerId="LiveId" clId="{6B802DEB-8368-4749-99F4-07E7391C1FFF}" dt="2024-08-13T11:47:55.545" v="26533" actId="20577"/>
          <ac:spMkLst>
            <pc:docMk/>
            <pc:sldMk cId="1648602084" sldId="333"/>
            <ac:spMk id="3" creationId="{BCCF407A-BC4B-48AD-97CC-EBF4D335F813}"/>
          </ac:spMkLst>
        </pc:spChg>
      </pc:sldChg>
      <pc:sldChg chg="addSp modSp add mod">
        <pc:chgData name="동현 윤" userId="a7ff3985f6746653" providerId="LiveId" clId="{6B802DEB-8368-4749-99F4-07E7391C1FFF}" dt="2024-08-14T01:51:06.827" v="28428" actId="20577"/>
        <pc:sldMkLst>
          <pc:docMk/>
          <pc:sldMk cId="930247966" sldId="335"/>
        </pc:sldMkLst>
        <pc:spChg chg="mod">
          <ac:chgData name="동현 윤" userId="a7ff3985f6746653" providerId="LiveId" clId="{6B802DEB-8368-4749-99F4-07E7391C1FFF}" dt="2024-08-13T11:50:11.804" v="26562" actId="164"/>
          <ac:spMkLst>
            <pc:docMk/>
            <pc:sldMk cId="930247966" sldId="335"/>
            <ac:spMk id="4" creationId="{19E9ED85-7A49-C1ED-9B6D-196CD45D5701}"/>
          </ac:spMkLst>
        </pc:spChg>
        <pc:spChg chg="add mod">
          <ac:chgData name="동현 윤" userId="a7ff3985f6746653" providerId="LiveId" clId="{6B802DEB-8368-4749-99F4-07E7391C1FFF}" dt="2024-08-14T01:51:06.827" v="28428" actId="20577"/>
          <ac:spMkLst>
            <pc:docMk/>
            <pc:sldMk cId="930247966" sldId="335"/>
            <ac:spMk id="5" creationId="{6B01484C-B6F2-B43A-B9E0-350AFA8C79BD}"/>
          </ac:spMkLst>
        </pc:spChg>
        <pc:grpChg chg="add mod">
          <ac:chgData name="동현 윤" userId="a7ff3985f6746653" providerId="LiveId" clId="{6B802DEB-8368-4749-99F4-07E7391C1FFF}" dt="2024-08-13T11:52:15.537" v="26821" actId="1076"/>
          <ac:grpSpMkLst>
            <pc:docMk/>
            <pc:sldMk cId="930247966" sldId="335"/>
            <ac:grpSpMk id="2" creationId="{2CE80965-40A1-D850-5506-5A1A4E82A970}"/>
          </ac:grpSpMkLst>
        </pc:grpChg>
        <pc:picChg chg="mod">
          <ac:chgData name="동현 윤" userId="a7ff3985f6746653" providerId="LiveId" clId="{6B802DEB-8368-4749-99F4-07E7391C1FFF}" dt="2024-08-13T11:50:11.804" v="26562" actId="164"/>
          <ac:picMkLst>
            <pc:docMk/>
            <pc:sldMk cId="930247966" sldId="335"/>
            <ac:picMk id="3" creationId="{E192DA9C-7A7C-833D-AE52-170C62FE0552}"/>
          </ac:picMkLst>
        </pc:picChg>
      </pc:sldChg>
      <pc:sldChg chg="modSp add mod modNotesTx">
        <pc:chgData name="동현 윤" userId="a7ff3985f6746653" providerId="LiveId" clId="{6B802DEB-8368-4749-99F4-07E7391C1FFF}" dt="2024-08-13T11:57:30.321" v="26903" actId="20577"/>
        <pc:sldMkLst>
          <pc:docMk/>
          <pc:sldMk cId="2354486314" sldId="336"/>
        </pc:sldMkLst>
        <pc:spChg chg="mod">
          <ac:chgData name="동현 윤" userId="a7ff3985f6746653" providerId="LiveId" clId="{6B802DEB-8368-4749-99F4-07E7391C1FFF}" dt="2024-08-13T11:47:57.810" v="26534" actId="20577"/>
          <ac:spMkLst>
            <pc:docMk/>
            <pc:sldMk cId="2354486314" sldId="336"/>
            <ac:spMk id="26" creationId="{5FD4640A-EC19-40FE-919E-B53DA11117DC}"/>
          </ac:spMkLst>
        </pc:spChg>
      </pc:sldChg>
      <pc:sldChg chg="add">
        <pc:chgData name="동현 윤" userId="a7ff3985f6746653" providerId="LiveId" clId="{6B802DEB-8368-4749-99F4-07E7391C1FFF}" dt="2024-08-13T11:47:33.611" v="26531"/>
        <pc:sldMkLst>
          <pc:docMk/>
          <pc:sldMk cId="3143492150" sldId="337"/>
        </pc:sldMkLst>
      </pc:sldChg>
      <pc:sldChg chg="modSp add del mod ord modShow">
        <pc:chgData name="동현 윤" userId="a7ff3985f6746653" providerId="LiveId" clId="{6B802DEB-8368-4749-99F4-07E7391C1FFF}" dt="2024-08-14T00:31:16.488" v="27092" actId="47"/>
        <pc:sldMkLst>
          <pc:docMk/>
          <pc:sldMk cId="639490006" sldId="338"/>
        </pc:sldMkLst>
        <pc:spChg chg="mod">
          <ac:chgData name="동현 윤" userId="a7ff3985f6746653" providerId="LiveId" clId="{6B802DEB-8368-4749-99F4-07E7391C1FFF}" dt="2024-08-14T00:29:45.656" v="27069" actId="20577"/>
          <ac:spMkLst>
            <pc:docMk/>
            <pc:sldMk cId="639490006" sldId="338"/>
            <ac:spMk id="6" creationId="{85F7E3F0-BCAF-021B-4383-D899EC405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6E66-4403-4361-B174-B85B83E29209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93CB-5304-4058-AE1A-B27196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3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5457-B4DA-3B28-33C5-606E1671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59AA1-8A44-EA46-65BB-566A8AD2D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1FF15F-CC71-64C3-2093-E682FB79B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025C7-FC78-F1BF-A2F4-BFB53A34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3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5B2E-2385-2342-8E08-13C5489A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D05C1C-72ED-792D-0DB4-E77641BB2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97651A-42AE-70FE-D320-5FCA9B57D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9A772-22E4-8CA9-2405-C74D9D0C2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3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A430-39DF-0F29-C9FC-0AE5261D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DA7B11-D3F1-83D6-35B0-DC833493F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3D0976-4461-E4B4-7815-ACCFFDA88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3498E-3DA0-EB32-24C2-02F453AEC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4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2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D79E-3C4F-E56A-12EA-A558CDAC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721DF-0678-8ED8-D447-BB0665B1A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7DA7D1-C4FD-D189-2D27-07FB154D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5FFD-321F-1B3F-A835-D5C39C89C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F547-5D2E-B5B5-FE88-D8E8EC9D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AD0577-56BC-C3C7-95E7-F59E5B56B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AEE383-FDC6-AC33-CE33-2061BC7FD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F06C2-DD66-59B6-DF53-DAA6BB8FF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4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CAFF-A3A8-651C-0B4D-3AF71653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C430FD-A492-1716-5E99-2C605A250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F12E01-85A1-CB12-968B-66484F5D8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700D7-0C1A-D729-E580-961234A6A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0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6FC8-4D9E-1B1D-14A0-61E7EC191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3603F-1195-FFD3-D8D3-9A18AA2F2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E4683C-957E-D051-7CAB-9B2FC0DAD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DE74D-8CA7-B883-5108-35062CFA8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9040F-2430-CE21-6D3F-2D1A0D11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BE7855-BC7A-E85B-005E-328153146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8663BE-FF71-DA85-E3F2-D8F34683B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00ADA-D17F-09F0-CF07-BCD092F07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3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5457-B4DA-3B28-33C5-606E1671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59AA1-8A44-EA46-65BB-566A8AD2D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1FF15F-CC71-64C3-2093-E682FB79B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025C7-FC78-F1BF-A2F4-BFB53A34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0F93-E528-FC9F-70AD-C6B10884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B8C9A7-203D-ABCE-6060-387DBC4D3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A3F0EA-DD73-08DD-C6B3-703A484B9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E71C2-B144-E79C-D3C2-285170CC6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79D18E-9302-4A9D-8826-8047EC5E4C88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8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9482C3-D71A-42CA-884C-8FBA50D59790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632838" y="2365245"/>
            <a:ext cx="4926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effectLst/>
              </a:rPr>
              <a:t>네트워크 구성 및</a:t>
            </a:r>
            <a:br>
              <a:rPr lang="en-US" altLang="ko-KR" sz="4800" b="1" dirty="0">
                <a:solidFill>
                  <a:schemeClr val="bg1"/>
                </a:solidFill>
                <a:effectLst/>
              </a:rPr>
            </a:br>
            <a:r>
              <a:rPr lang="ko-KR" altLang="en-US" sz="4800" b="1" dirty="0">
                <a:solidFill>
                  <a:schemeClr val="bg1"/>
                </a:solidFill>
                <a:effectLst/>
              </a:rPr>
              <a:t> 보안 프로젝트</a:t>
            </a:r>
            <a:endParaRPr lang="ko-KR" altLang="en-US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293539" y="434655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박준영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윤동현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5496262" y="4989035"/>
            <a:ext cx="119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2025.03.11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FF69-6B58-4878-07F1-0C775499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42627A4-3C5F-4589-96C1-4584471BF1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24" y="5654922"/>
            <a:ext cx="1175010" cy="7793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8E6626-136B-4E67-BC17-A12AC85AEF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3377" y="5813293"/>
            <a:ext cx="729480" cy="6244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1D67A8-01B7-E39F-A79D-8CD7660604B7}"/>
              </a:ext>
            </a:extLst>
          </p:cNvPr>
          <p:cNvSpPr txBox="1"/>
          <p:nvPr/>
        </p:nvSpPr>
        <p:spPr>
          <a:xfrm>
            <a:off x="339536" y="890843"/>
            <a:ext cx="1832553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재실행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921491-EBE4-628F-C710-E437B3ECAA21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D20A2-967C-90EC-B16D-E37718F2791F}"/>
              </a:ext>
            </a:extLst>
          </p:cNvPr>
          <p:cNvSpPr txBox="1"/>
          <p:nvPr/>
        </p:nvSpPr>
        <p:spPr>
          <a:xfrm>
            <a:off x="875104" y="101916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3687-C65A-3312-FC06-4A7DE875DE34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95904E-E0FF-072C-CE74-5296ABDAF8C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9F3EB6-0706-5675-A0F1-E7840904C4BC}"/>
              </a:ext>
            </a:extLst>
          </p:cNvPr>
          <p:cNvSpPr/>
          <p:nvPr/>
        </p:nvSpPr>
        <p:spPr>
          <a:xfrm>
            <a:off x="10228140" y="5809784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56123-8556-5695-95D5-A4E492B0A87D}"/>
              </a:ext>
            </a:extLst>
          </p:cNvPr>
          <p:cNvSpPr/>
          <p:nvPr/>
        </p:nvSpPr>
        <p:spPr>
          <a:xfrm>
            <a:off x="1423224" y="5654922"/>
            <a:ext cx="1175010" cy="77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DBCE35-5019-418B-A44B-C0AA51FC5528}"/>
              </a:ext>
            </a:extLst>
          </p:cNvPr>
          <p:cNvGrpSpPr/>
          <p:nvPr/>
        </p:nvGrpSpPr>
        <p:grpSpPr>
          <a:xfrm>
            <a:off x="3809365" y="2280785"/>
            <a:ext cx="8055429" cy="2438399"/>
            <a:chOff x="1074057" y="2177143"/>
            <a:chExt cx="8055429" cy="2438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5BBCC89-4CB1-4CC3-ACC2-134634AC7CEA}"/>
                </a:ext>
              </a:extLst>
            </p:cNvPr>
            <p:cNvSpPr/>
            <p:nvPr/>
          </p:nvSpPr>
          <p:spPr>
            <a:xfrm>
              <a:off x="1074057" y="2177143"/>
              <a:ext cx="8055429" cy="24383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95069A5-8852-4B77-8E4B-33D6F0140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1924" y="3002006"/>
              <a:ext cx="7968394" cy="71646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207E07B-DF03-4998-9A96-FDF4717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918" y="3984156"/>
              <a:ext cx="7684656" cy="58477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FAD72F1-B985-41E5-B7B1-2144B8C3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918" y="2216546"/>
              <a:ext cx="4839629" cy="446049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E4E55E3-5346-482F-ADD7-591922E89639}"/>
                </a:ext>
              </a:extLst>
            </p:cNvPr>
            <p:cNvSpPr/>
            <p:nvPr/>
          </p:nvSpPr>
          <p:spPr>
            <a:xfrm>
              <a:off x="1118918" y="2216546"/>
              <a:ext cx="4467843" cy="287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3B92EC-FE5C-4709-BDF5-86131BD6C7F7}"/>
                </a:ext>
              </a:extLst>
            </p:cNvPr>
            <p:cNvSpPr/>
            <p:nvPr/>
          </p:nvSpPr>
          <p:spPr>
            <a:xfrm>
              <a:off x="1118918" y="4136788"/>
              <a:ext cx="4646262" cy="273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9764BA0-2707-4AED-A044-60E137491735}"/>
                </a:ext>
              </a:extLst>
            </p:cNvPr>
            <p:cNvSpPr/>
            <p:nvPr/>
          </p:nvSpPr>
          <p:spPr>
            <a:xfrm>
              <a:off x="1118917" y="3357535"/>
              <a:ext cx="4839630" cy="287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9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32C60-8598-0F27-E912-C026372A2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6EA95E-35DE-4916-B4E7-34751C6A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90D1CD4-999A-BDFA-59CB-47BA58DA5C47}"/>
              </a:ext>
            </a:extLst>
          </p:cNvPr>
          <p:cNvSpPr txBox="1"/>
          <p:nvPr/>
        </p:nvSpPr>
        <p:spPr>
          <a:xfrm>
            <a:off x="339536" y="890843"/>
            <a:ext cx="1816523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트래픽 캡처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C2DEE1-7AC7-1097-E33A-2AA5D07DAD0F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3269D-6653-B54E-1B93-53F8680BAA35}"/>
              </a:ext>
            </a:extLst>
          </p:cNvPr>
          <p:cNvSpPr txBox="1"/>
          <p:nvPr/>
        </p:nvSpPr>
        <p:spPr>
          <a:xfrm>
            <a:off x="875104" y="101916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D3AB5-234E-30A1-21E1-A3CA72D5DC6E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5DD04-9F78-1A93-E764-A88B27252F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4216" y="2866947"/>
            <a:ext cx="3412273" cy="3689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54B8C-FFC9-67C3-C258-4D35843FE6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/>
          <a:stretch/>
        </p:blipFill>
        <p:spPr>
          <a:xfrm>
            <a:off x="9491732" y="4846912"/>
            <a:ext cx="2700268" cy="170514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5085AD-5B40-89CC-0039-2F242D7E45B1}"/>
              </a:ext>
            </a:extLst>
          </p:cNvPr>
          <p:cNvSpPr/>
          <p:nvPr/>
        </p:nvSpPr>
        <p:spPr>
          <a:xfrm flipH="1">
            <a:off x="2667752" y="5196678"/>
            <a:ext cx="6975012" cy="6244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F2AAD-8CCE-78AE-6705-CCAD0CA0D5AB}"/>
              </a:ext>
            </a:extLst>
          </p:cNvPr>
          <p:cNvSpPr txBox="1"/>
          <p:nvPr/>
        </p:nvSpPr>
        <p:spPr>
          <a:xfrm>
            <a:off x="8093601" y="48273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공격 시도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6BEAF6-50F3-14B6-B5F3-02FF51E6B1BB}"/>
              </a:ext>
            </a:extLst>
          </p:cNvPr>
          <p:cNvSpPr/>
          <p:nvPr/>
        </p:nvSpPr>
        <p:spPr>
          <a:xfrm>
            <a:off x="1101192" y="3935052"/>
            <a:ext cx="1017037" cy="634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A110-081D-8643-D2F3-0B2B43E72925}"/>
              </a:ext>
            </a:extLst>
          </p:cNvPr>
          <p:cNvSpPr txBox="1"/>
          <p:nvPr/>
        </p:nvSpPr>
        <p:spPr>
          <a:xfrm>
            <a:off x="836229" y="330411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패킷 감지 수행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F2FC0F-C6CC-2028-EE85-7FFE71CC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1530" y="1882077"/>
            <a:ext cx="8756912" cy="26985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429580-813F-6F66-4E3A-3AA79783ABB1}"/>
              </a:ext>
            </a:extLst>
          </p:cNvPr>
          <p:cNvSpPr/>
          <p:nvPr/>
        </p:nvSpPr>
        <p:spPr>
          <a:xfrm>
            <a:off x="4252049" y="2300627"/>
            <a:ext cx="2405230" cy="21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350725-1D10-4257-A49B-C47483662B69}"/>
              </a:ext>
            </a:extLst>
          </p:cNvPr>
          <p:cNvSpPr/>
          <p:nvPr/>
        </p:nvSpPr>
        <p:spPr>
          <a:xfrm>
            <a:off x="10252364" y="3819674"/>
            <a:ext cx="1531096" cy="350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0DD34-B426-8E34-C737-CFBEFC1F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EB8647F-BF89-4BD7-9CC0-911032526F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C51D1C-0942-2D65-E5F5-2DC5674D1147}"/>
              </a:ext>
            </a:extLst>
          </p:cNvPr>
          <p:cNvSpPr txBox="1"/>
          <p:nvPr/>
        </p:nvSpPr>
        <p:spPr>
          <a:xfrm>
            <a:off x="339536" y="890843"/>
            <a:ext cx="2217274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ACL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정책 수행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250702-4353-0040-46C4-85CECC87D6E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5F3A3-2F98-89BB-96B5-66A1B49F0685}"/>
              </a:ext>
            </a:extLst>
          </p:cNvPr>
          <p:cNvSpPr txBox="1"/>
          <p:nvPr/>
        </p:nvSpPr>
        <p:spPr>
          <a:xfrm>
            <a:off x="875104" y="101916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라우터 보안 강화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60FF3-CBCA-C750-C567-72E6F8294FBE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27248-F8F0-F700-5D89-046BC193DE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572" y="4979777"/>
            <a:ext cx="947701" cy="634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E9D53-C36D-012C-FADE-8254019A63B7}"/>
              </a:ext>
            </a:extLst>
          </p:cNvPr>
          <p:cNvSpPr txBox="1"/>
          <p:nvPr/>
        </p:nvSpPr>
        <p:spPr>
          <a:xfrm>
            <a:off x="981698" y="27152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패킷 감지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1A663-5A5B-4DBE-012E-FBDC6F68B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15" y="948663"/>
            <a:ext cx="7920361" cy="241894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E54D3D-F5BF-4699-A135-252B80503470}"/>
              </a:ext>
            </a:extLst>
          </p:cNvPr>
          <p:cNvSpPr/>
          <p:nvPr/>
        </p:nvSpPr>
        <p:spPr>
          <a:xfrm>
            <a:off x="2464572" y="4979778"/>
            <a:ext cx="1017037" cy="634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4BB14-B051-56C4-AF90-45B3A619EBB9}"/>
              </a:ext>
            </a:extLst>
          </p:cNvPr>
          <p:cNvSpPr txBox="1"/>
          <p:nvPr/>
        </p:nvSpPr>
        <p:spPr>
          <a:xfrm>
            <a:off x="9612769" y="19108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공격 수행 실패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EBBB8-F38F-42E7-B8B3-C90EB0493F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002" y="5360986"/>
            <a:ext cx="3858882" cy="9124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111B3A-7CCB-400B-BFE2-73D0ECBD05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4143" y="3588041"/>
            <a:ext cx="3858882" cy="9124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BA2EDC-FF61-4E21-A11E-F7CB2D6C4ED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278" y="3116764"/>
            <a:ext cx="748865" cy="6244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18AE74-3A3F-4435-ABCF-A0560697B7A7}"/>
              </a:ext>
            </a:extLst>
          </p:cNvPr>
          <p:cNvSpPr/>
          <p:nvPr/>
        </p:nvSpPr>
        <p:spPr>
          <a:xfrm>
            <a:off x="2605278" y="3116765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77178"/>
            <a:ext cx="107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Task.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233614"/>
            <a:ext cx="9807374" cy="646331"/>
            <a:chOff x="294640" y="3596640"/>
            <a:chExt cx="9807374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9158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 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spc="-150" dirty="0" err="1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내부망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 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2400" spc="-150" dirty="0" err="1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netmiko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자동화 활용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2224452"/>
            <a:ext cx="4366438" cy="646331"/>
            <a:chOff x="294640" y="3596640"/>
            <a:chExt cx="4366438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717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취약점 분석 및 포트 스캐닝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3215290"/>
            <a:ext cx="5988164" cy="646331"/>
            <a:chOff x="294640" y="3596640"/>
            <a:chExt cx="598816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5339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무차별 대입 공격</a:t>
              </a:r>
              <a:r>
                <a:rPr lang="en-US" altLang="ko-KR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(Brute force attack) </a:t>
              </a:r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05C81-EC5E-917F-4D95-2385F015CEDE}"/>
              </a:ext>
            </a:extLst>
          </p:cNvPr>
          <p:cNvGrpSpPr/>
          <p:nvPr/>
        </p:nvGrpSpPr>
        <p:grpSpPr>
          <a:xfrm>
            <a:off x="619016" y="4135914"/>
            <a:ext cx="6854299" cy="646331"/>
            <a:chOff x="294640" y="3596640"/>
            <a:chExt cx="6854299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EE796B-5BE7-4DF6-5866-1D9B9FDA79A1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966268-012F-2736-E03C-9169D55D9F13}"/>
                </a:ext>
              </a:extLst>
            </p:cNvPr>
            <p:cNvSpPr txBox="1"/>
            <p:nvPr/>
          </p:nvSpPr>
          <p:spPr>
            <a:xfrm>
              <a:off x="943394" y="3688973"/>
              <a:ext cx="6205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획득한 인증 정보를 이용한 서비스 접속 테스트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526929-D94B-D14B-EC16-3B138957948B}"/>
              </a:ext>
            </a:extLst>
          </p:cNvPr>
          <p:cNvGrpSpPr/>
          <p:nvPr/>
        </p:nvGrpSpPr>
        <p:grpSpPr>
          <a:xfrm>
            <a:off x="619016" y="5039682"/>
            <a:ext cx="3122508" cy="646331"/>
            <a:chOff x="294640" y="3596640"/>
            <a:chExt cx="312250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3CEB50-87AC-0C8D-F86C-AF9AC7105AA8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4EB94-6D17-BE67-0073-E4A318D6D7C7}"/>
                </a:ext>
              </a:extLst>
            </p:cNvPr>
            <p:cNvSpPr txBox="1"/>
            <p:nvPr/>
          </p:nvSpPr>
          <p:spPr>
            <a:xfrm>
              <a:off x="943394" y="3688973"/>
              <a:ext cx="2473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패킷 캡처 및 분석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A4C67E-1256-1098-E70C-7BAC2DCCE7EA}"/>
              </a:ext>
            </a:extLst>
          </p:cNvPr>
          <p:cNvGrpSpPr/>
          <p:nvPr/>
        </p:nvGrpSpPr>
        <p:grpSpPr>
          <a:xfrm>
            <a:off x="619016" y="5886757"/>
            <a:ext cx="3699589" cy="646331"/>
            <a:chOff x="294640" y="3596640"/>
            <a:chExt cx="3699589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79FA41-5F20-777C-BDBD-5D8A3512C5EF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1BB7-D10B-74AE-D3DF-D89570E18805}"/>
                </a:ext>
              </a:extLst>
            </p:cNvPr>
            <p:cNvSpPr txBox="1"/>
            <p:nvPr/>
          </p:nvSpPr>
          <p:spPr>
            <a:xfrm>
              <a:off x="943394" y="3688973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라우터 보안 강화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B4ED-F890-28A6-C7A9-28E7952A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EA7EED8-D19A-C9C9-AE1D-1BF74ABFA171}"/>
              </a:ext>
            </a:extLst>
          </p:cNvPr>
          <p:cNvSpPr txBox="1"/>
          <p:nvPr/>
        </p:nvSpPr>
        <p:spPr>
          <a:xfrm>
            <a:off x="339536" y="97679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D8AA89-24BF-CC48-99F4-0F4ECAD7AB0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5395-58B0-753E-55DB-5F4298D448A6}"/>
              </a:ext>
            </a:extLst>
          </p:cNvPr>
          <p:cNvSpPr txBox="1"/>
          <p:nvPr/>
        </p:nvSpPr>
        <p:spPr>
          <a:xfrm>
            <a:off x="875104" y="101916"/>
            <a:ext cx="999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자동화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DB3A-4058-1F02-B205-28C9222511A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3AB01-B834-E610-665F-E811FA5A1157}"/>
              </a:ext>
            </a:extLst>
          </p:cNvPr>
          <p:cNvSpPr txBox="1"/>
          <p:nvPr/>
        </p:nvSpPr>
        <p:spPr>
          <a:xfrm>
            <a:off x="1290507" y="973600"/>
            <a:ext cx="11165580" cy="161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설정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자동화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파란색 서버 영역에 서비스 구성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Telnet, SSH, HTTP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RIP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이용한 내부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외부망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자동화 작업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 정보 조회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변경 처리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A4D5D-16D3-A00D-0341-410A26E5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1D2BB0-F9ED-4C33-BFDF-D2020B3C7B04}"/>
              </a:ext>
            </a:extLst>
          </p:cNvPr>
          <p:cNvCxnSpPr/>
          <p:nvPr/>
        </p:nvCxnSpPr>
        <p:spPr>
          <a:xfrm>
            <a:off x="5888182" y="2687782"/>
            <a:ext cx="0" cy="40524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326ACD-0BD2-4DEA-BB67-A325A14D3DDE}"/>
              </a:ext>
            </a:extLst>
          </p:cNvPr>
          <p:cNvSpPr txBox="1"/>
          <p:nvPr/>
        </p:nvSpPr>
        <p:spPr>
          <a:xfrm>
            <a:off x="100965" y="2774647"/>
            <a:ext cx="2843126" cy="93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192.168.0.0/29</a:t>
            </a:r>
          </a:p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192.168.0.8/29</a:t>
            </a:r>
          </a:p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192.168.0.16/29 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248E6-CBF8-4507-AAAD-1DCDF5BA8FA6}"/>
              </a:ext>
            </a:extLst>
          </p:cNvPr>
          <p:cNvSpPr txBox="1"/>
          <p:nvPr/>
        </p:nvSpPr>
        <p:spPr>
          <a:xfrm>
            <a:off x="10432111" y="2687782"/>
            <a:ext cx="2843126" cy="93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172.16.10.0/24</a:t>
            </a:r>
          </a:p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172.16.20.0/24</a:t>
            </a:r>
          </a:p>
          <a:p>
            <a:pPr marR="0" lvl="0" algn="l" fontAlgn="base" latinLnBrk="0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</a:rPr>
              <a:t>172.16.30.0/24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27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3CA1-ADC2-FC29-8374-61EE1171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8A4A100-EF08-440D-87CA-6E726D075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7403" y="4869720"/>
            <a:ext cx="2845569" cy="16956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CE340EE-5ED6-4983-A4BB-5CE4D36E43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" y="4858193"/>
            <a:ext cx="2741515" cy="16956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338AF4-E917-E743-6F71-6A078663933D}"/>
              </a:ext>
            </a:extLst>
          </p:cNvPr>
          <p:cNvSpPr txBox="1"/>
          <p:nvPr/>
        </p:nvSpPr>
        <p:spPr>
          <a:xfrm>
            <a:off x="339536" y="976799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파란색 서버 영역에 서비스 구성</a:t>
            </a:r>
            <a:endParaRPr lang="ko-KR" altLang="en-US" sz="2000" b="1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94E335-B1C6-F786-352C-D780B184391C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D3636-ABDA-D62E-FD72-5DAD25256FBB}"/>
              </a:ext>
            </a:extLst>
          </p:cNvPr>
          <p:cNvSpPr txBox="1"/>
          <p:nvPr/>
        </p:nvSpPr>
        <p:spPr>
          <a:xfrm>
            <a:off x="875104" y="101916"/>
            <a:ext cx="999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자동화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C19A2-1E81-0FE6-E0CF-9690C5851005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7A2AE9-CE28-8CDE-277C-A3541012AD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1143631-A721-DF92-A5FD-F114258F5C89}"/>
              </a:ext>
            </a:extLst>
          </p:cNvPr>
          <p:cNvGrpSpPr/>
          <p:nvPr/>
        </p:nvGrpSpPr>
        <p:grpSpPr>
          <a:xfrm>
            <a:off x="132080" y="3429000"/>
            <a:ext cx="4767831" cy="1408413"/>
            <a:chOff x="136253" y="4829114"/>
            <a:chExt cx="4767831" cy="14084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8636D2-D4F7-DA6A-AC78-5C15C4C4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1138" b="58963"/>
            <a:stretch/>
          </p:blipFill>
          <p:spPr>
            <a:xfrm>
              <a:off x="3672993" y="4829115"/>
              <a:ext cx="1231091" cy="3955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D1457F-09A5-1828-1731-E95F1774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6253" y="5224664"/>
              <a:ext cx="2248333" cy="10128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7F14AB-865A-83D8-6703-6716C516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6253" y="4829114"/>
              <a:ext cx="4767831" cy="39554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943427-268D-9032-8854-64111BC0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002" t="3271"/>
            <a:stretch/>
          </p:blipFill>
          <p:spPr>
            <a:xfrm>
              <a:off x="2384586" y="5224664"/>
              <a:ext cx="2519498" cy="10128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E05083-51B0-F107-54E4-2BBEC3676624}"/>
              </a:ext>
            </a:extLst>
          </p:cNvPr>
          <p:cNvSpPr/>
          <p:nvPr/>
        </p:nvSpPr>
        <p:spPr>
          <a:xfrm>
            <a:off x="132081" y="4939990"/>
            <a:ext cx="2602066" cy="157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450C3-4C84-6FDD-6433-D6CA4C2FC134}"/>
              </a:ext>
            </a:extLst>
          </p:cNvPr>
          <p:cNvSpPr/>
          <p:nvPr/>
        </p:nvSpPr>
        <p:spPr>
          <a:xfrm>
            <a:off x="6335577" y="4881029"/>
            <a:ext cx="2741515" cy="1636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E0E22-6964-4F6F-876E-8DD8849CE0AC}"/>
              </a:ext>
            </a:extLst>
          </p:cNvPr>
          <p:cNvSpPr txBox="1"/>
          <p:nvPr/>
        </p:nvSpPr>
        <p:spPr>
          <a:xfrm>
            <a:off x="513210" y="1441600"/>
            <a:ext cx="11165580" cy="12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내부 서버에서 서비스 접속을 위해서 유저 아이디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생성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및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Telnet ,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 input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허용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Network_Automation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웹서버로 사용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(python3 -m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http.server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80)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A86E85-7DBA-4B6F-85C1-D6F8576C11B1}"/>
              </a:ext>
            </a:extLst>
          </p:cNvPr>
          <p:cNvGrpSpPr/>
          <p:nvPr/>
        </p:nvGrpSpPr>
        <p:grpSpPr>
          <a:xfrm>
            <a:off x="6849314" y="3626442"/>
            <a:ext cx="5007042" cy="1108194"/>
            <a:chOff x="6849314" y="3626442"/>
            <a:chExt cx="5007042" cy="11081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5E14BEB-B144-4C85-93C7-E99E22C8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365" y="3842672"/>
              <a:ext cx="2174012" cy="60622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3BFF94E-1812-43FA-9651-0D9521943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14044" y="3626442"/>
              <a:ext cx="842312" cy="23177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2B77531-B034-4D8C-B7BB-074FBB175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314" y="3858214"/>
              <a:ext cx="2867425" cy="87642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A3BA2E0-FD4B-47CD-BC91-DBADF35A5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314" y="3626442"/>
              <a:ext cx="4643318" cy="23177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BB2D686-EACC-4F3F-AE45-390DD6659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90900" y="4444398"/>
              <a:ext cx="2162477" cy="28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961F0-DF8B-67D4-AC9A-42481D47B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49B4E8-C1B1-17B1-585C-33E7BAB859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23E17C3-D284-4A00-BF95-643F7E11BB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278" y="3116764"/>
            <a:ext cx="748865" cy="6244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C9D7EF2-5CCF-40FC-AAA6-FF74DF438C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500" y="4958120"/>
            <a:ext cx="711994" cy="6063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C2E63C0-80D8-4B6F-BA10-00C723FDF2A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500" y="3133897"/>
            <a:ext cx="711994" cy="5716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E1E8DA3-2B9E-42CF-B393-4DD2BA96B6B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198" y="4939989"/>
            <a:ext cx="748865" cy="6244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40C40D-6797-7FE5-F82E-4BA69877939A}"/>
              </a:ext>
            </a:extLst>
          </p:cNvPr>
          <p:cNvSpPr txBox="1"/>
          <p:nvPr/>
        </p:nvSpPr>
        <p:spPr>
          <a:xfrm>
            <a:off x="339536" y="890843"/>
            <a:ext cx="2012089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RIP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A5467A-B329-2627-CDD0-AE44B7AC96E5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D4A08-7FD3-F6F7-064A-05FEC06543DC}"/>
              </a:ext>
            </a:extLst>
          </p:cNvPr>
          <p:cNvSpPr txBox="1"/>
          <p:nvPr/>
        </p:nvSpPr>
        <p:spPr>
          <a:xfrm>
            <a:off x="875104" y="101916"/>
            <a:ext cx="999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자동화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F7F66-A026-0720-2B42-04D5C849B15B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9BC401-0973-A37D-4E5C-8D3BCBF6305C}"/>
              </a:ext>
            </a:extLst>
          </p:cNvPr>
          <p:cNvSpPr/>
          <p:nvPr/>
        </p:nvSpPr>
        <p:spPr>
          <a:xfrm>
            <a:off x="2574198" y="4939990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007CE0-B1C7-614D-9863-256685EDE7C9}"/>
              </a:ext>
            </a:extLst>
          </p:cNvPr>
          <p:cNvSpPr/>
          <p:nvPr/>
        </p:nvSpPr>
        <p:spPr>
          <a:xfrm>
            <a:off x="2605278" y="3116765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41791-1AD5-4914-EB1C-CDA8215248AB}"/>
              </a:ext>
            </a:extLst>
          </p:cNvPr>
          <p:cNvSpPr/>
          <p:nvPr/>
        </p:nvSpPr>
        <p:spPr>
          <a:xfrm>
            <a:off x="8928020" y="3116765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29DEE6-C1FF-720D-5C2A-B97BE46B136B}"/>
              </a:ext>
            </a:extLst>
          </p:cNvPr>
          <p:cNvSpPr/>
          <p:nvPr/>
        </p:nvSpPr>
        <p:spPr>
          <a:xfrm>
            <a:off x="8928020" y="4945565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530581D-B18F-8A6D-8C6E-AEA8B4F2AB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9933" y="3164266"/>
            <a:ext cx="2349019" cy="840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9185B6-F095-D69C-23FA-00F96D007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13" y="5738403"/>
            <a:ext cx="1830541" cy="73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887EAF-4182-CE35-AD99-0C839959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31"/>
          <a:stretch/>
        </p:blipFill>
        <p:spPr>
          <a:xfrm>
            <a:off x="511055" y="3053046"/>
            <a:ext cx="1970979" cy="99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92581F2-8911-A717-0148-428BA273EA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5041" y="5645323"/>
            <a:ext cx="1815573" cy="918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56C668-620F-8B37-50E7-BB0E0D9D19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79" y="1485808"/>
            <a:ext cx="4600139" cy="14343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1CCE658-881D-981B-FD24-2F5594FCE23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82" y="1601517"/>
            <a:ext cx="3922217" cy="14343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3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906FD-9F27-1F28-E9DC-07B57427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47A928-0BE0-831F-DA9E-0FB33DAB39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3591"/>
            <a:ext cx="12192000" cy="3689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36FE3D-D1AA-4FC2-B1AA-F3D8A459B1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8262" y="2873591"/>
            <a:ext cx="6817883" cy="3689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02B8E4-1937-1F95-8E62-B7AB1E6DEBEB}"/>
              </a:ext>
            </a:extLst>
          </p:cNvPr>
          <p:cNvSpPr txBox="1"/>
          <p:nvPr/>
        </p:nvSpPr>
        <p:spPr>
          <a:xfrm>
            <a:off x="339536" y="890843"/>
            <a:ext cx="8956298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24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자동화 작업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 정보 조회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변경 처리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5691EF-F77B-338E-2D77-8A4023C8520F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A00C-7FCF-71D6-CDAE-5BC813BAC315}"/>
              </a:ext>
            </a:extLst>
          </p:cNvPr>
          <p:cNvSpPr txBox="1"/>
          <p:nvPr/>
        </p:nvSpPr>
        <p:spPr>
          <a:xfrm>
            <a:off x="875104" y="101916"/>
            <a:ext cx="999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netmiko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자동화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B99A-26DD-36E6-CE8D-F8935D603F46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5BF8B3-4CFA-C2CB-3874-BC9A27334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63" y="1921646"/>
            <a:ext cx="2995473" cy="444528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A8DD42-B828-8E9A-C92F-32CE45937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83" y="3606697"/>
            <a:ext cx="2760850" cy="27602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E4BE32-4534-E1D0-292C-813BD255682B}"/>
              </a:ext>
            </a:extLst>
          </p:cNvPr>
          <p:cNvSpPr/>
          <p:nvPr/>
        </p:nvSpPr>
        <p:spPr>
          <a:xfrm>
            <a:off x="7721194" y="5742464"/>
            <a:ext cx="686431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3079A-504C-4042-8538-3187BD1EBAC6}"/>
              </a:ext>
            </a:extLst>
          </p:cNvPr>
          <p:cNvSpPr txBox="1"/>
          <p:nvPr/>
        </p:nvSpPr>
        <p:spPr>
          <a:xfrm>
            <a:off x="513210" y="1634291"/>
            <a:ext cx="4010299" cy="82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내부 서버의 인터페이스 조회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Loopback 0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생성 </a:t>
            </a:r>
            <a:endParaRPr lang="en-US" altLang="ko-KR" sz="1600" b="1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1D41-09EB-A037-720C-F5297CFE4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F42D8F4-3EA6-46D2-9936-F1187C22CA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24" y="5654922"/>
            <a:ext cx="1175010" cy="9087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5873BA-5C05-4032-97DE-834BCE66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3134" y="5030452"/>
            <a:ext cx="748865" cy="6244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4E9D22B-29FE-8017-0373-B9CED72777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542D70-02EE-0C4B-52FE-9A849DABFF7F}"/>
              </a:ext>
            </a:extLst>
          </p:cNvPr>
          <p:cNvSpPr txBox="1"/>
          <p:nvPr/>
        </p:nvSpPr>
        <p:spPr>
          <a:xfrm>
            <a:off x="339536" y="890843"/>
            <a:ext cx="1832553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스캐닝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3160B1-25C4-159A-D6C7-DC086AAB8C7B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A9DC0-7C87-680C-1164-41F58E3EDB01}"/>
              </a:ext>
            </a:extLst>
          </p:cNvPr>
          <p:cNvSpPr txBox="1"/>
          <p:nvPr/>
        </p:nvSpPr>
        <p:spPr>
          <a:xfrm>
            <a:off x="875104" y="101916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분석 및 포트 스캐닝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8BE2-CD00-7C4A-44D6-7D3EC9DE030C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13FE7B-A93D-70D8-4379-20B6638D1B1A}"/>
              </a:ext>
            </a:extLst>
          </p:cNvPr>
          <p:cNvSpPr/>
          <p:nvPr/>
        </p:nvSpPr>
        <p:spPr>
          <a:xfrm>
            <a:off x="11443135" y="5030453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C3090E-B28B-D31C-C859-BCA58E7CD878}"/>
              </a:ext>
            </a:extLst>
          </p:cNvPr>
          <p:cNvSpPr/>
          <p:nvPr/>
        </p:nvSpPr>
        <p:spPr>
          <a:xfrm>
            <a:off x="1423224" y="5654922"/>
            <a:ext cx="1175010" cy="908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6C88B2F-A98A-A31D-8185-BDB316963FF3}"/>
              </a:ext>
            </a:extLst>
          </p:cNvPr>
          <p:cNvSpPr/>
          <p:nvPr/>
        </p:nvSpPr>
        <p:spPr>
          <a:xfrm flipH="1">
            <a:off x="3806712" y="5267975"/>
            <a:ext cx="7369288" cy="6244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8CAC8C-6948-CE5F-88CE-439847D10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1" y="2802486"/>
            <a:ext cx="6717111" cy="2135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BCFA02-7E2A-B3C9-786E-4F724DCD1951}"/>
              </a:ext>
            </a:extLst>
          </p:cNvPr>
          <p:cNvSpPr txBox="1"/>
          <p:nvPr/>
        </p:nvSpPr>
        <p:spPr>
          <a:xfrm>
            <a:off x="431863" y="1525016"/>
            <a:ext cx="11165580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fontAlgn="base" latinLnBrk="0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NMAP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헤딩 서버의 열린 포트를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fontAlgn="base" latinLnBrk="0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데이터를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평문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SSH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데이터를 암호문으로 전송</a:t>
            </a:r>
            <a:endParaRPr lang="en-US" altLang="ko-KR" sz="16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6A0F2A-2D2D-4799-4398-D7C3C9867164}"/>
              </a:ext>
            </a:extLst>
          </p:cNvPr>
          <p:cNvSpPr/>
          <p:nvPr/>
        </p:nvSpPr>
        <p:spPr>
          <a:xfrm>
            <a:off x="2503810" y="3933488"/>
            <a:ext cx="2090491" cy="38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FF69-6B58-4878-07F1-0C775499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42627A4-3C5F-4589-96C1-4584471BF1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24" y="5654922"/>
            <a:ext cx="1175010" cy="7793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8E6626-136B-4E67-BC17-A12AC85AEF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3377" y="5813293"/>
            <a:ext cx="729480" cy="6244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1D67A8-01B7-E39F-A79D-8CD7660604B7}"/>
              </a:ext>
            </a:extLst>
          </p:cNvPr>
          <p:cNvSpPr txBox="1"/>
          <p:nvPr/>
        </p:nvSpPr>
        <p:spPr>
          <a:xfrm>
            <a:off x="339536" y="890843"/>
            <a:ext cx="1524776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실행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921491-EBE4-628F-C710-E437B3ECAA21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D20A2-967C-90EC-B16D-E37718F2791F}"/>
              </a:ext>
            </a:extLst>
          </p:cNvPr>
          <p:cNvSpPr txBox="1"/>
          <p:nvPr/>
        </p:nvSpPr>
        <p:spPr>
          <a:xfrm>
            <a:off x="875104" y="101916"/>
            <a:ext cx="7515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무차별 대입 공격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(Brute force attack)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3687-C65A-3312-FC06-4A7DE875DE34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95904E-E0FF-072C-CE74-5296ABDAF8C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9F3EB6-0706-5675-A0F1-E7840904C4BC}"/>
              </a:ext>
            </a:extLst>
          </p:cNvPr>
          <p:cNvSpPr/>
          <p:nvPr/>
        </p:nvSpPr>
        <p:spPr>
          <a:xfrm>
            <a:off x="10228140" y="5809784"/>
            <a:ext cx="748865" cy="624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B56123-8556-5695-95D5-A4E492B0A87D}"/>
              </a:ext>
            </a:extLst>
          </p:cNvPr>
          <p:cNvSpPr/>
          <p:nvPr/>
        </p:nvSpPr>
        <p:spPr>
          <a:xfrm>
            <a:off x="1423224" y="5654922"/>
            <a:ext cx="1175010" cy="77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BB50DCD-F869-BA04-459D-4579571E3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249" y="5645386"/>
            <a:ext cx="4767831" cy="39554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DBCE35-5019-418B-A44B-C0AA51FC5528}"/>
              </a:ext>
            </a:extLst>
          </p:cNvPr>
          <p:cNvGrpSpPr/>
          <p:nvPr/>
        </p:nvGrpSpPr>
        <p:grpSpPr>
          <a:xfrm>
            <a:off x="1074057" y="2177143"/>
            <a:ext cx="8055429" cy="2438399"/>
            <a:chOff x="1074057" y="2177143"/>
            <a:chExt cx="8055429" cy="24383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5BBCC89-4CB1-4CC3-ACC2-134634AC7CEA}"/>
                </a:ext>
              </a:extLst>
            </p:cNvPr>
            <p:cNvSpPr/>
            <p:nvPr/>
          </p:nvSpPr>
          <p:spPr>
            <a:xfrm>
              <a:off x="1074057" y="2177143"/>
              <a:ext cx="8055429" cy="24383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95069A5-8852-4B77-8E4B-33D6F0140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1924" y="3002006"/>
              <a:ext cx="7968394" cy="71646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207E07B-DF03-4998-9A96-FDF4717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918" y="3984156"/>
              <a:ext cx="7684656" cy="58477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FAD72F1-B985-41E5-B7B1-2144B8C3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918" y="2216546"/>
              <a:ext cx="4839629" cy="446049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E4E55E3-5346-482F-ADD7-591922E89639}"/>
                </a:ext>
              </a:extLst>
            </p:cNvPr>
            <p:cNvSpPr/>
            <p:nvPr/>
          </p:nvSpPr>
          <p:spPr>
            <a:xfrm>
              <a:off x="1118918" y="2216546"/>
              <a:ext cx="4467843" cy="287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3B92EC-FE5C-4709-BDF5-86131BD6C7F7}"/>
                </a:ext>
              </a:extLst>
            </p:cNvPr>
            <p:cNvSpPr/>
            <p:nvPr/>
          </p:nvSpPr>
          <p:spPr>
            <a:xfrm>
              <a:off x="1118918" y="4136788"/>
              <a:ext cx="4646262" cy="273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9764BA0-2707-4AED-A044-60E137491735}"/>
                </a:ext>
              </a:extLst>
            </p:cNvPr>
            <p:cNvSpPr/>
            <p:nvPr/>
          </p:nvSpPr>
          <p:spPr>
            <a:xfrm>
              <a:off x="1118917" y="3357535"/>
              <a:ext cx="4839630" cy="287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5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B20E-D6F0-0115-DA0A-3BD5D206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AF4744D-FE56-475C-AEA1-81112A22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74669"/>
            <a:ext cx="12192000" cy="36890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880DF0-BED3-0073-EEC3-B32D6FB04744}"/>
              </a:ext>
            </a:extLst>
          </p:cNvPr>
          <p:cNvSpPr txBox="1"/>
          <p:nvPr/>
        </p:nvSpPr>
        <p:spPr>
          <a:xfrm>
            <a:off x="339536" y="890843"/>
            <a:ext cx="1508746" cy="602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접속 수행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0AE8C3-923C-467B-1454-52A62E6975BF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0E819-3643-ED4C-E76B-77FDBA063C41}"/>
              </a:ext>
            </a:extLst>
          </p:cNvPr>
          <p:cNvSpPr txBox="1"/>
          <p:nvPr/>
        </p:nvSpPr>
        <p:spPr>
          <a:xfrm>
            <a:off x="875104" y="101916"/>
            <a:ext cx="836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획득한 인증 정보를 이용한 서비스 접속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61630-59B9-228D-1A84-8B2370BC6569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E245B6-A809-E972-2A06-DA814407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28309"/>
            <a:ext cx="2803977" cy="17353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B61577-114E-18C7-51EE-41EFEF75BB6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7251" y="2618112"/>
            <a:ext cx="4877481" cy="1261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570E58-3928-93D5-6368-24034094D26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0008" y="2570680"/>
            <a:ext cx="2803977" cy="415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B37F7D-1D2A-4DF9-A203-EC92819CE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16" y="4115860"/>
            <a:ext cx="3689531" cy="25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327</Words>
  <Application>Microsoft Office PowerPoint</Application>
  <PresentationFormat>와이드스크린</PresentationFormat>
  <Paragraphs>80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동현 윤</cp:lastModifiedBy>
  <cp:revision>76</cp:revision>
  <dcterms:created xsi:type="dcterms:W3CDTF">2020-09-07T02:34:06Z</dcterms:created>
  <dcterms:modified xsi:type="dcterms:W3CDTF">2025-03-11T05:05:13Z</dcterms:modified>
</cp:coreProperties>
</file>