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261" r:id="rId3"/>
    <p:sldId id="339" r:id="rId4"/>
    <p:sldId id="329" r:id="rId5"/>
    <p:sldId id="359" r:id="rId6"/>
    <p:sldId id="341" r:id="rId7"/>
    <p:sldId id="340" r:id="rId8"/>
    <p:sldId id="343" r:id="rId9"/>
    <p:sldId id="342" r:id="rId10"/>
    <p:sldId id="344" r:id="rId11"/>
    <p:sldId id="346" r:id="rId12"/>
    <p:sldId id="347" r:id="rId13"/>
    <p:sldId id="348" r:id="rId14"/>
    <p:sldId id="349" r:id="rId15"/>
    <p:sldId id="332" r:id="rId16"/>
    <p:sldId id="353" r:id="rId17"/>
    <p:sldId id="351" r:id="rId18"/>
    <p:sldId id="354" r:id="rId19"/>
    <p:sldId id="358" r:id="rId20"/>
    <p:sldId id="356" r:id="rId21"/>
    <p:sldId id="350" r:id="rId22"/>
    <p:sldId id="360" r:id="rId23"/>
    <p:sldId id="361" r:id="rId24"/>
    <p:sldId id="362" r:id="rId25"/>
    <p:sldId id="363" r:id="rId26"/>
    <p:sldId id="338" r:id="rId27"/>
    <p:sldId id="364" r:id="rId28"/>
    <p:sldId id="367" r:id="rId29"/>
    <p:sldId id="365" r:id="rId30"/>
    <p:sldId id="366" r:id="rId31"/>
    <p:sldId id="368" r:id="rId32"/>
    <p:sldId id="369" r:id="rId33"/>
    <p:sldId id="371" r:id="rId34"/>
    <p:sldId id="370" r:id="rId35"/>
    <p:sldId id="37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5FFFF"/>
    <a:srgbClr val="5500FF"/>
    <a:srgbClr val="FFFF7F"/>
    <a:srgbClr val="393939"/>
    <a:srgbClr val="04396C"/>
    <a:srgbClr val="1E3252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9" autoAdjust="0"/>
    <p:restoredTop sz="80792" autoAdjust="0"/>
  </p:normalViewPr>
  <p:slideViewPr>
    <p:cSldViewPr snapToGrid="0" showGuides="1">
      <p:cViewPr varScale="1">
        <p:scale>
          <a:sx n="73" d="100"/>
          <a:sy n="73" d="100"/>
        </p:scale>
        <p:origin x="504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 윤" userId="a7ff3985f6746653" providerId="LiveId" clId="{82FD403E-FDDC-4A91-A6DD-048E80B8EF99}"/>
    <pc:docChg chg="undo custSel modSld">
      <pc:chgData name="동현 윤" userId="a7ff3985f6746653" providerId="LiveId" clId="{82FD403E-FDDC-4A91-A6DD-048E80B8EF99}" dt="2024-08-22T09:40:41.331" v="9" actId="20577"/>
      <pc:docMkLst>
        <pc:docMk/>
      </pc:docMkLst>
      <pc:sldChg chg="modSp mod">
        <pc:chgData name="동현 윤" userId="a7ff3985f6746653" providerId="LiveId" clId="{82FD403E-FDDC-4A91-A6DD-048E80B8EF99}" dt="2024-08-22T09:40:41.331" v="9" actId="20577"/>
        <pc:sldMkLst>
          <pc:docMk/>
          <pc:sldMk cId="3326785172" sldId="283"/>
        </pc:sldMkLst>
        <pc:spChg chg="mod">
          <ac:chgData name="동현 윤" userId="a7ff3985f6746653" providerId="LiveId" clId="{82FD403E-FDDC-4A91-A6DD-048E80B8EF99}" dt="2024-08-22T09:40:41.331" v="9" actId="20577"/>
          <ac:spMkLst>
            <pc:docMk/>
            <pc:sldMk cId="3326785172" sldId="283"/>
            <ac:spMk id="6" creationId="{85F7E3F0-BCAF-021B-4383-D899EC405050}"/>
          </ac:spMkLst>
        </pc:spChg>
      </pc:sldChg>
    </pc:docChg>
  </pc:docChgLst>
  <pc:docChgLst>
    <pc:chgData name="동현 윤" userId="a7ff3985f6746653" providerId="LiveId" clId="{6B802DEB-8368-4749-99F4-07E7391C1FFF}"/>
    <pc:docChg chg="undo custSel addSld delSld modSld sldOrd">
      <pc:chgData name="동현 윤" userId="a7ff3985f6746653" providerId="LiveId" clId="{6B802DEB-8368-4749-99F4-07E7391C1FFF}" dt="2024-08-14T02:32:01.246" v="29777" actId="47"/>
      <pc:docMkLst>
        <pc:docMk/>
      </pc:docMkLst>
      <pc:sldChg chg="modSp mod modTransition">
        <pc:chgData name="동현 윤" userId="a7ff3985f6746653" providerId="LiveId" clId="{6B802DEB-8368-4749-99F4-07E7391C1FFF}" dt="2024-08-14T00:18:36.461" v="27060" actId="1076"/>
        <pc:sldMkLst>
          <pc:docMk/>
          <pc:sldMk cId="1572742995" sldId="260"/>
        </pc:sldMkLst>
        <pc:spChg chg="mod">
          <ac:chgData name="동현 윤" userId="a7ff3985f6746653" providerId="LiveId" clId="{6B802DEB-8368-4749-99F4-07E7391C1FFF}" dt="2024-08-13T12:46:56.029" v="26990" actId="20577"/>
          <ac:spMkLst>
            <pc:docMk/>
            <pc:sldMk cId="1572742995" sldId="260"/>
            <ac:spMk id="2" creationId="{580C4291-AA49-4611-97D5-21EC4368F85B}"/>
          </ac:spMkLst>
        </pc:spChg>
        <pc:spChg chg="mod">
          <ac:chgData name="동현 윤" userId="a7ff3985f6746653" providerId="LiveId" clId="{6B802DEB-8368-4749-99F4-07E7391C1FFF}" dt="2024-08-14T00:18:32.568" v="27059" actId="20577"/>
          <ac:spMkLst>
            <pc:docMk/>
            <pc:sldMk cId="1572742995" sldId="260"/>
            <ac:spMk id="20" creationId="{9A579EC9-5759-4D72-9456-D207CF1DDEEF}"/>
          </ac:spMkLst>
        </pc:spChg>
        <pc:spChg chg="mod">
          <ac:chgData name="동현 윤" userId="a7ff3985f6746653" providerId="LiveId" clId="{6B802DEB-8368-4749-99F4-07E7391C1FFF}" dt="2024-08-14T00:18:36.461" v="27060" actId="1076"/>
          <ac:spMkLst>
            <pc:docMk/>
            <pc:sldMk cId="1572742995" sldId="260"/>
            <ac:spMk id="22" creationId="{A822278D-6021-420A-8428-878080CC967A}"/>
          </ac:spMkLst>
        </pc:spChg>
      </pc:sldChg>
      <pc:sldChg chg="addSp delSp modSp mod modTransition">
        <pc:chgData name="동현 윤" userId="a7ff3985f6746653" providerId="LiveId" clId="{6B802DEB-8368-4749-99F4-07E7391C1FFF}" dt="2024-08-13T10:56:57.916" v="25663"/>
        <pc:sldMkLst>
          <pc:docMk/>
          <pc:sldMk cId="106154708" sldId="261"/>
        </pc:sldMkLst>
        <pc:spChg chg="mod">
          <ac:chgData name="동현 윤" userId="a7ff3985f6746653" providerId="LiveId" clId="{6B802DEB-8368-4749-99F4-07E7391C1FFF}" dt="2024-07-26T04:27:04.592" v="7692" actId="20577"/>
          <ac:spMkLst>
            <pc:docMk/>
            <pc:sldMk cId="106154708" sldId="261"/>
            <ac:spMk id="5" creationId="{64461C2D-7B54-4B3D-9449-360FD650556A}"/>
          </ac:spMkLst>
        </pc:spChg>
        <pc:spChg chg="mod topLvl">
          <ac:chgData name="동현 윤" userId="a7ff3985f6746653" providerId="LiveId" clId="{6B802DEB-8368-4749-99F4-07E7391C1FFF}" dt="2024-08-13T10:56:36.596" v="25652" actId="478"/>
          <ac:spMkLst>
            <pc:docMk/>
            <pc:sldMk cId="106154708" sldId="261"/>
            <ac:spMk id="7" creationId="{54EE796B-5BE7-4DF6-5866-1D9B9FDA79A1}"/>
          </ac:spMkLst>
        </pc:spChg>
        <pc:spChg chg="add del mod topLvl">
          <ac:chgData name="동현 윤" userId="a7ff3985f6746653" providerId="LiveId" clId="{6B802DEB-8368-4749-99F4-07E7391C1FFF}" dt="2024-08-13T10:56:56.287" v="25662" actId="21"/>
          <ac:spMkLst>
            <pc:docMk/>
            <pc:sldMk cId="106154708" sldId="261"/>
            <ac:spMk id="8" creationId="{CC966268-012F-2736-E03C-9169D55D9F13}"/>
          </ac:spMkLst>
        </pc:spChg>
        <pc:spChg chg="mod">
          <ac:chgData name="동현 윤" userId="a7ff3985f6746653" providerId="LiveId" clId="{6B802DEB-8368-4749-99F4-07E7391C1FFF}" dt="2024-08-05T12:03:25.724" v="9817" actId="20577"/>
          <ac:spMkLst>
            <pc:docMk/>
            <pc:sldMk cId="106154708" sldId="261"/>
            <ac:spMk id="12" creationId="{DFC73533-A9D9-4EEB-A800-80F0AD62009F}"/>
          </ac:spMkLst>
        </pc:spChg>
        <pc:spChg chg="mod">
          <ac:chgData name="동현 윤" userId="a7ff3985f6746653" providerId="LiveId" clId="{6B802DEB-8368-4749-99F4-07E7391C1FFF}" dt="2024-08-13T10:56:57.916" v="25663"/>
          <ac:spMkLst>
            <pc:docMk/>
            <pc:sldMk cId="106154708" sldId="261"/>
            <ac:spMk id="15" creationId="{5C245155-BF92-4471-AC62-A87A47A31390}"/>
          </ac:spMkLst>
        </pc:spChg>
        <pc:spChg chg="del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6" creationId="{D815D7E5-60ED-43DF-A965-981DE5CCE4E8}"/>
          </ac:spMkLst>
        </pc:spChg>
        <pc:spChg chg="del mod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7" creationId="{80878532-1B29-4755-8161-781DC10241C0}"/>
          </ac:spMkLst>
        </pc:spChg>
        <pc:spChg chg="del mod">
          <ac:chgData name="동현 윤" userId="a7ff3985f6746653" providerId="LiveId" clId="{6B802DEB-8368-4749-99F4-07E7391C1FFF}" dt="2024-07-26T04:27:43.052" v="7774" actId="478"/>
          <ac:spMkLst>
            <pc:docMk/>
            <pc:sldMk cId="106154708" sldId="261"/>
            <ac:spMk id="18" creationId="{82AC1990-BFF3-4AA5-95DC-8A41214D61CA}"/>
          </ac:spMkLst>
        </pc:spChg>
        <pc:grpChg chg="add del mod">
          <ac:chgData name="동현 윤" userId="a7ff3985f6746653" providerId="LiveId" clId="{6B802DEB-8368-4749-99F4-07E7391C1FFF}" dt="2024-08-13T10:56:36.596" v="25652" actId="478"/>
          <ac:grpSpMkLst>
            <pc:docMk/>
            <pc:sldMk cId="106154708" sldId="261"/>
            <ac:grpSpMk id="2" creationId="{8D105C81-EC5E-917F-4D95-2385F015CEDE}"/>
          </ac:grpSpMkLst>
        </pc:grpChg>
      </pc:sldChg>
      <pc:sldChg chg="addSp delSp modSp mod modTransition modNotesTx">
        <pc:chgData name="동현 윤" userId="a7ff3985f6746653" providerId="LiveId" clId="{6B802DEB-8368-4749-99F4-07E7391C1FFF}" dt="2024-08-13T11:18:06.659" v="26006" actId="20577"/>
        <pc:sldMkLst>
          <pc:docMk/>
          <pc:sldMk cId="2317626083" sldId="276"/>
        </pc:sldMkLst>
        <pc:spChg chg="add mod">
          <ac:chgData name="동현 윤" userId="a7ff3985f6746653" providerId="LiveId" clId="{6B802DEB-8368-4749-99F4-07E7391C1FFF}" dt="2024-08-13T11:18:06.659" v="26006" actId="20577"/>
          <ac:spMkLst>
            <pc:docMk/>
            <pc:sldMk cId="2317626083" sldId="276"/>
            <ac:spMk id="2" creationId="{BCD8AC0E-D91A-FC24-BAAD-483F86056CA4}"/>
          </ac:spMkLst>
        </pc:spChg>
        <pc:spChg chg="add del">
          <ac:chgData name="동현 윤" userId="a7ff3985f6746653" providerId="LiveId" clId="{6B802DEB-8368-4749-99F4-07E7391C1FFF}" dt="2024-07-26T04:53:29.621" v="8728" actId="22"/>
          <ac:spMkLst>
            <pc:docMk/>
            <pc:sldMk cId="2317626083" sldId="276"/>
            <ac:spMk id="4" creationId="{3902E459-3EF9-40A1-0151-BAF84D4A26C0}"/>
          </ac:spMkLst>
        </pc:spChg>
        <pc:spChg chg="mod">
          <ac:chgData name="동현 윤" userId="a7ff3985f6746653" providerId="LiveId" clId="{6B802DEB-8368-4749-99F4-07E7391C1FFF}" dt="2024-07-25T05:37:40.792" v="515" actId="20577"/>
          <ac:spMkLst>
            <pc:docMk/>
            <pc:sldMk cId="2317626083" sldId="276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7-26T04:53:06.226" v="8726"/>
          <ac:spMkLst>
            <pc:docMk/>
            <pc:sldMk cId="2317626083" sldId="276"/>
            <ac:spMk id="31" creationId="{55E74859-D683-49B0-A5C5-4AF264C14332}"/>
          </ac:spMkLst>
        </pc:spChg>
        <pc:picChg chg="add mod">
          <ac:chgData name="동현 윤" userId="a7ff3985f6746653" providerId="LiveId" clId="{6B802DEB-8368-4749-99F4-07E7391C1FFF}" dt="2024-08-13T11:03:05.764" v="25718" actId="1076"/>
          <ac:picMkLst>
            <pc:docMk/>
            <pc:sldMk cId="2317626083" sldId="276"/>
            <ac:picMk id="6" creationId="{C7BA58B1-35FE-4258-0C68-5E4DD22F5C6F}"/>
          </ac:picMkLst>
        </pc:picChg>
      </pc:sldChg>
      <pc:sldChg chg="addSp delSp modSp mod ord modTransition">
        <pc:chgData name="동현 윤" userId="a7ff3985f6746653" providerId="LiveId" clId="{6B802DEB-8368-4749-99F4-07E7391C1FFF}" dt="2024-08-13T11:56:14.423" v="26870" actId="478"/>
        <pc:sldMkLst>
          <pc:docMk/>
          <pc:sldMk cId="341509635" sldId="277"/>
        </pc:sldMkLst>
        <pc:spChg chg="mod">
          <ac:chgData name="동현 윤" userId="a7ff3985f6746653" providerId="LiveId" clId="{6B802DEB-8368-4749-99F4-07E7391C1FFF}" dt="2024-07-24T10:27:28.271" v="70" actId="20577"/>
          <ac:spMkLst>
            <pc:docMk/>
            <pc:sldMk cId="341509635" sldId="277"/>
            <ac:spMk id="2" creationId="{3860A579-9446-4220-A9F6-D7A034DC5939}"/>
          </ac:spMkLst>
        </pc:spChg>
        <pc:spChg chg="mod">
          <ac:chgData name="동현 윤" userId="a7ff3985f6746653" providerId="LiveId" clId="{6B802DEB-8368-4749-99F4-07E7391C1FFF}" dt="2024-07-25T06:43:24.517" v="856" actId="20577"/>
          <ac:spMkLst>
            <pc:docMk/>
            <pc:sldMk cId="341509635" sldId="277"/>
            <ac:spMk id="3" creationId="{BCCF407A-BC4B-48AD-97CC-EBF4D335F813}"/>
          </ac:spMkLst>
        </pc:spChg>
        <pc:spChg chg="add mod">
          <ac:chgData name="동현 윤" userId="a7ff3985f6746653" providerId="LiveId" clId="{6B802DEB-8368-4749-99F4-07E7391C1FFF}" dt="2024-07-24T10:46:09.606" v="102" actId="20577"/>
          <ac:spMkLst>
            <pc:docMk/>
            <pc:sldMk cId="341509635" sldId="277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4T10:45:48.917" v="82"/>
          <ac:spMkLst>
            <pc:docMk/>
            <pc:sldMk cId="341509635" sldId="277"/>
            <ac:spMk id="5" creationId="{768A224F-24B0-8445-24AD-B5351C57CB48}"/>
          </ac:spMkLst>
        </pc:spChg>
        <pc:spChg chg="add mod">
          <ac:chgData name="동현 윤" userId="a7ff3985f6746653" providerId="LiveId" clId="{6B802DEB-8368-4749-99F4-07E7391C1FFF}" dt="2024-07-25T09:07:56.795" v="4383" actId="20577"/>
          <ac:spMkLst>
            <pc:docMk/>
            <pc:sldMk cId="341509635" sldId="277"/>
            <ac:spMk id="7" creationId="{53FC3B6C-3BD7-BBC4-AE0E-BDA0912C8B1D}"/>
          </ac:spMkLst>
        </pc:spChg>
        <pc:spChg chg="add del mod">
          <ac:chgData name="동현 윤" userId="a7ff3985f6746653" providerId="LiveId" clId="{6B802DEB-8368-4749-99F4-07E7391C1FFF}" dt="2024-07-24T10:52:44.702" v="176" actId="478"/>
          <ac:spMkLst>
            <pc:docMk/>
            <pc:sldMk cId="341509635" sldId="277"/>
            <ac:spMk id="8" creationId="{CAA93E4F-3EF4-E996-1CC7-4C6DD995B9EE}"/>
          </ac:spMkLst>
        </pc:spChg>
        <pc:spChg chg="add del mod">
          <ac:chgData name="동현 윤" userId="a7ff3985f6746653" providerId="LiveId" clId="{6B802DEB-8368-4749-99F4-07E7391C1FFF}" dt="2024-07-24T10:52:43.080" v="175" actId="478"/>
          <ac:spMkLst>
            <pc:docMk/>
            <pc:sldMk cId="341509635" sldId="277"/>
            <ac:spMk id="9" creationId="{8705509E-300D-20AE-C54A-17A9F17BE442}"/>
          </ac:spMkLst>
        </pc:spChg>
        <pc:spChg chg="add del mod">
          <ac:chgData name="동현 윤" userId="a7ff3985f6746653" providerId="LiveId" clId="{6B802DEB-8368-4749-99F4-07E7391C1FFF}" dt="2024-07-24T10:52:48.447" v="177" actId="478"/>
          <ac:spMkLst>
            <pc:docMk/>
            <pc:sldMk cId="341509635" sldId="277"/>
            <ac:spMk id="10" creationId="{220AA02C-0151-0F54-ECE8-F9995D73D1AB}"/>
          </ac:spMkLst>
        </pc:spChg>
        <pc:spChg chg="add del mod">
          <ac:chgData name="동현 윤" userId="a7ff3985f6746653" providerId="LiveId" clId="{6B802DEB-8368-4749-99F4-07E7391C1FFF}" dt="2024-07-25T06:31:10.382" v="715" actId="478"/>
          <ac:spMkLst>
            <pc:docMk/>
            <pc:sldMk cId="341509635" sldId="277"/>
            <ac:spMk id="11" creationId="{408CCACF-2DFD-5977-B8E7-BAC4ADE6A1AA}"/>
          </ac:spMkLst>
        </pc:spChg>
        <pc:spChg chg="add del mod">
          <ac:chgData name="동현 윤" userId="a7ff3985f6746653" providerId="LiveId" clId="{6B802DEB-8368-4749-99F4-07E7391C1FFF}" dt="2024-07-24T11:30:53.037" v="316"/>
          <ac:spMkLst>
            <pc:docMk/>
            <pc:sldMk cId="341509635" sldId="277"/>
            <ac:spMk id="12" creationId="{05DFEA1B-4691-93B8-AE57-D5979D6F94F1}"/>
          </ac:spMkLst>
        </pc:spChg>
        <pc:spChg chg="add del mod">
          <ac:chgData name="동현 윤" userId="a7ff3985f6746653" providerId="LiveId" clId="{6B802DEB-8368-4749-99F4-07E7391C1FFF}" dt="2024-07-25T06:31:10.382" v="715" actId="478"/>
          <ac:spMkLst>
            <pc:docMk/>
            <pc:sldMk cId="341509635" sldId="277"/>
            <ac:spMk id="13" creationId="{3B859F81-855B-E2B0-91AD-E5F99793236B}"/>
          </ac:spMkLst>
        </pc:spChg>
        <pc:spChg chg="add del mod">
          <ac:chgData name="동현 윤" userId="a7ff3985f6746653" providerId="LiveId" clId="{6B802DEB-8368-4749-99F4-07E7391C1FFF}" dt="2024-08-13T11:56:14.423" v="26870" actId="478"/>
          <ac:spMkLst>
            <pc:docMk/>
            <pc:sldMk cId="341509635" sldId="277"/>
            <ac:spMk id="14" creationId="{CCA2E7B4-68B5-7CAD-AD48-95C4421E0CFD}"/>
          </ac:spMkLst>
        </pc:spChg>
        <pc:picChg chg="add mod">
          <ac:chgData name="동현 윤" userId="a7ff3985f6746653" providerId="LiveId" clId="{6B802DEB-8368-4749-99F4-07E7391C1FFF}" dt="2024-07-25T06:42:39.036" v="826" actId="14100"/>
          <ac:picMkLst>
            <pc:docMk/>
            <pc:sldMk cId="341509635" sldId="277"/>
            <ac:picMk id="8" creationId="{2D49CAC7-2C35-3195-D7DA-D4D32C974AE8}"/>
          </ac:picMkLst>
        </pc:picChg>
      </pc:sldChg>
      <pc:sldChg chg="addSp delSp modSp add mod ord setBg">
        <pc:chgData name="동현 윤" userId="a7ff3985f6746653" providerId="LiveId" clId="{6B802DEB-8368-4749-99F4-07E7391C1FFF}" dt="2024-08-14T02:06:29.466" v="29182"/>
        <pc:sldMkLst>
          <pc:docMk/>
          <pc:sldMk cId="2051454283" sldId="278"/>
        </pc:sldMkLst>
        <pc:spChg chg="mod">
          <ac:chgData name="동현 윤" userId="a7ff3985f6746653" providerId="LiveId" clId="{6B802DEB-8368-4749-99F4-07E7391C1FFF}" dt="2024-07-25T09:48:41.626" v="4415" actId="20577"/>
          <ac:spMkLst>
            <pc:docMk/>
            <pc:sldMk cId="2051454283" sldId="278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10:41.541" v="1368" actId="20577"/>
          <ac:spMkLst>
            <pc:docMk/>
            <pc:sldMk cId="2051454283" sldId="278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8-14T02:06:29.466" v="29182"/>
          <ac:spMkLst>
            <pc:docMk/>
            <pc:sldMk cId="2051454283" sldId="278"/>
            <ac:spMk id="6" creationId="{65EFFCD6-3ABC-E08C-12C1-7AF94667073C}"/>
          </ac:spMkLst>
        </pc:spChg>
        <pc:spChg chg="del mod">
          <ac:chgData name="동현 윤" userId="a7ff3985f6746653" providerId="LiveId" clId="{6B802DEB-8368-4749-99F4-07E7391C1FFF}" dt="2024-07-25T07:11:59.425" v="1589" actId="478"/>
          <ac:spMkLst>
            <pc:docMk/>
            <pc:sldMk cId="2051454283" sldId="278"/>
            <ac:spMk id="7" creationId="{53FC3B6C-3BD7-BBC4-AE0E-BDA0912C8B1D}"/>
          </ac:spMkLst>
        </pc:spChg>
        <pc:spChg chg="add">
          <ac:chgData name="동현 윤" userId="a7ff3985f6746653" providerId="LiveId" clId="{6B802DEB-8368-4749-99F4-07E7391C1FFF}" dt="2024-07-25T07:12:31.078" v="1601"/>
          <ac:spMkLst>
            <pc:docMk/>
            <pc:sldMk cId="2051454283" sldId="278"/>
            <ac:spMk id="8" creationId="{0F29B71D-04B3-9FA1-3A36-A6EBC01BAC1F}"/>
          </ac:spMkLst>
        </pc:spChg>
        <pc:spChg chg="del">
          <ac:chgData name="동현 윤" userId="a7ff3985f6746653" providerId="LiveId" clId="{6B802DEB-8368-4749-99F4-07E7391C1FFF}" dt="2024-07-24T10:51:34.108" v="139" actId="478"/>
          <ac:spMkLst>
            <pc:docMk/>
            <pc:sldMk cId="2051454283" sldId="278"/>
            <ac:spMk id="8" creationId="{CAA93E4F-3EF4-E996-1CC7-4C6DD995B9EE}"/>
          </ac:spMkLst>
        </pc:spChg>
        <pc:spChg chg="add">
          <ac:chgData name="동현 윤" userId="a7ff3985f6746653" providerId="LiveId" clId="{6B802DEB-8368-4749-99F4-07E7391C1FFF}" dt="2024-07-25T07:15:23.641" v="1827"/>
          <ac:spMkLst>
            <pc:docMk/>
            <pc:sldMk cId="2051454283" sldId="278"/>
            <ac:spMk id="9" creationId="{861988E5-AFDC-86C4-AAE1-0F9F610BC1AC}"/>
          </ac:spMkLst>
        </pc:spChg>
        <pc:spChg chg="del">
          <ac:chgData name="동현 윤" userId="a7ff3985f6746653" providerId="LiveId" clId="{6B802DEB-8368-4749-99F4-07E7391C1FFF}" dt="2024-07-24T10:51:42.104" v="147" actId="478"/>
          <ac:spMkLst>
            <pc:docMk/>
            <pc:sldMk cId="2051454283" sldId="278"/>
            <ac:spMk id="9" creationId="{8705509E-300D-20AE-C54A-17A9F17BE442}"/>
          </ac:spMkLst>
        </pc:spChg>
        <pc:spChg chg="del">
          <ac:chgData name="동현 윤" userId="a7ff3985f6746653" providerId="LiveId" clId="{6B802DEB-8368-4749-99F4-07E7391C1FFF}" dt="2024-07-24T10:51:34.108" v="139" actId="478"/>
          <ac:spMkLst>
            <pc:docMk/>
            <pc:sldMk cId="2051454283" sldId="278"/>
            <ac:spMk id="10" creationId="{220AA02C-0151-0F54-ECE8-F9995D73D1AB}"/>
          </ac:spMkLst>
        </pc:spChg>
      </pc:sldChg>
      <pc:sldChg chg="add del">
        <pc:chgData name="동현 윤" userId="a7ff3985f6746653" providerId="LiveId" clId="{6B802DEB-8368-4749-99F4-07E7391C1FFF}" dt="2024-07-24T10:45:45.048" v="81"/>
        <pc:sldMkLst>
          <pc:docMk/>
          <pc:sldMk cId="3187259413" sldId="278"/>
        </pc:sldMkLst>
      </pc:sldChg>
      <pc:sldChg chg="addSp delSp modSp add mod ord modShow modNotesTx">
        <pc:chgData name="동현 윤" userId="a7ff3985f6746653" providerId="LiveId" clId="{6B802DEB-8368-4749-99F4-07E7391C1FFF}" dt="2024-08-12T11:06:03.856" v="12788" actId="729"/>
        <pc:sldMkLst>
          <pc:docMk/>
          <pc:sldMk cId="2381373329" sldId="279"/>
        </pc:sldMkLst>
        <pc:spChg chg="mod">
          <ac:chgData name="동현 윤" userId="a7ff3985f6746653" providerId="LiveId" clId="{6B802DEB-8368-4749-99F4-07E7391C1FFF}" dt="2024-07-25T09:48:34.409" v="4413" actId="20577"/>
          <ac:spMkLst>
            <pc:docMk/>
            <pc:sldMk cId="2381373329" sldId="279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59:02.774" v="3268" actId="20577"/>
          <ac:spMkLst>
            <pc:docMk/>
            <pc:sldMk cId="2381373329" sldId="279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8:02:58.439" v="3550" actId="20577"/>
          <ac:spMkLst>
            <pc:docMk/>
            <pc:sldMk cId="2381373329" sldId="279"/>
            <ac:spMk id="6" creationId="{85F7E3F0-BCAF-021B-4383-D899EC405050}"/>
          </ac:spMkLst>
        </pc:spChg>
        <pc:spChg chg="del mod">
          <ac:chgData name="동현 윤" userId="a7ff3985f6746653" providerId="LiveId" clId="{6B802DEB-8368-4749-99F4-07E7391C1FFF}" dt="2024-07-25T07:17:09.153" v="1949" actId="478"/>
          <ac:spMkLst>
            <pc:docMk/>
            <pc:sldMk cId="2381373329" sldId="279"/>
            <ac:spMk id="7" creationId="{53FC3B6C-3BD7-BBC4-AE0E-BDA0912C8B1D}"/>
          </ac:spMkLst>
        </pc:spChg>
        <pc:picChg chg="add mod">
          <ac:chgData name="동현 윤" userId="a7ff3985f6746653" providerId="LiveId" clId="{6B802DEB-8368-4749-99F4-07E7391C1FFF}" dt="2024-07-25T08:03:59.460" v="3552" actId="1076"/>
          <ac:picMkLst>
            <pc:docMk/>
            <pc:sldMk cId="2381373329" sldId="279"/>
            <ac:picMk id="9" creationId="{0F718ABC-95F6-EAE9-02EF-2AC4C9B04FAF}"/>
          </ac:picMkLst>
        </pc:picChg>
      </pc:sldChg>
      <pc:sldChg chg="addSp delSp modSp add del mod ord">
        <pc:chgData name="동현 윤" userId="a7ff3985f6746653" providerId="LiveId" clId="{6B802DEB-8368-4749-99F4-07E7391C1FFF}" dt="2024-07-25T06:46:19.800" v="1099" actId="47"/>
        <pc:sldMkLst>
          <pc:docMk/>
          <pc:sldMk cId="4149275899" sldId="280"/>
        </pc:sldMkLst>
        <pc:spChg chg="mod">
          <ac:chgData name="동현 윤" userId="a7ff3985f6746653" providerId="LiveId" clId="{6B802DEB-8368-4749-99F4-07E7391C1FFF}" dt="2024-07-25T06:43:21.477" v="853" actId="20577"/>
          <ac:spMkLst>
            <pc:docMk/>
            <pc:sldMk cId="4149275899" sldId="280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6:31:01.963" v="707"/>
          <ac:spMkLst>
            <pc:docMk/>
            <pc:sldMk cId="4149275899" sldId="280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6:43:08" v="850"/>
          <ac:spMkLst>
            <pc:docMk/>
            <pc:sldMk cId="4149275899" sldId="280"/>
            <ac:spMk id="7" creationId="{53FC3B6C-3BD7-BBC4-AE0E-BDA0912C8B1D}"/>
          </ac:spMkLst>
        </pc:spChg>
        <pc:spChg chg="del mod">
          <ac:chgData name="동현 윤" userId="a7ff3985f6746653" providerId="LiveId" clId="{6B802DEB-8368-4749-99F4-07E7391C1FFF}" dt="2024-07-25T06:31:07.683" v="714"/>
          <ac:spMkLst>
            <pc:docMk/>
            <pc:sldMk cId="4149275899" sldId="280"/>
            <ac:spMk id="11" creationId="{408CCACF-2DFD-5977-B8E7-BAC4ADE6A1AA}"/>
          </ac:spMkLst>
        </pc:spChg>
        <pc:spChg chg="del mod">
          <ac:chgData name="동현 윤" userId="a7ff3985f6746653" providerId="LiveId" clId="{6B802DEB-8368-4749-99F4-07E7391C1FFF}" dt="2024-07-25T06:31:03.557" v="710"/>
          <ac:spMkLst>
            <pc:docMk/>
            <pc:sldMk cId="4149275899" sldId="280"/>
            <ac:spMk id="13" creationId="{3B859F81-855B-E2B0-91AD-E5F99793236B}"/>
          </ac:spMkLst>
        </pc:spChg>
        <pc:spChg chg="del">
          <ac:chgData name="동현 윤" userId="a7ff3985f6746653" providerId="LiveId" clId="{6B802DEB-8368-4749-99F4-07E7391C1FFF}" dt="2024-07-25T06:31:03.556" v="708" actId="478"/>
          <ac:spMkLst>
            <pc:docMk/>
            <pc:sldMk cId="4149275899" sldId="280"/>
            <ac:spMk id="14" creationId="{CCA2E7B4-68B5-7CAD-AD48-95C4421E0CFD}"/>
          </ac:spMkLst>
        </pc:spChg>
        <pc:picChg chg="add mod">
          <ac:chgData name="동현 윤" userId="a7ff3985f6746653" providerId="LiveId" clId="{6B802DEB-8368-4749-99F4-07E7391C1FFF}" dt="2024-07-25T06:42:19.845" v="824" actId="1076"/>
          <ac:picMkLst>
            <pc:docMk/>
            <pc:sldMk cId="4149275899" sldId="280"/>
            <ac:picMk id="8" creationId="{F7261CBF-9B14-05F8-404F-9F4D4351F738}"/>
          </ac:picMkLst>
        </pc:picChg>
      </pc:sldChg>
      <pc:sldChg chg="modSp add mod ord">
        <pc:chgData name="동현 윤" userId="a7ff3985f6746653" providerId="LiveId" clId="{6B802DEB-8368-4749-99F4-07E7391C1FFF}" dt="2024-07-25T07:16:22.093" v="1910" actId="15"/>
        <pc:sldMkLst>
          <pc:docMk/>
          <pc:sldMk cId="2031649358" sldId="281"/>
        </pc:sldMkLst>
        <pc:spChg chg="mod">
          <ac:chgData name="동현 윤" userId="a7ff3985f6746653" providerId="LiveId" clId="{6B802DEB-8368-4749-99F4-07E7391C1FFF}" dt="2024-07-25T06:43:18.144" v="852" actId="20577"/>
          <ac:spMkLst>
            <pc:docMk/>
            <pc:sldMk cId="2031649358" sldId="281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07:34.666" v="1155" actId="20577"/>
          <ac:spMkLst>
            <pc:docMk/>
            <pc:sldMk cId="2031649358" sldId="281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7:16:22.093" v="1910" actId="15"/>
          <ac:spMkLst>
            <pc:docMk/>
            <pc:sldMk cId="2031649358" sldId="281"/>
            <ac:spMk id="7" creationId="{53FC3B6C-3BD7-BBC4-AE0E-BDA0912C8B1D}"/>
          </ac:spMkLst>
        </pc:spChg>
      </pc:sldChg>
      <pc:sldChg chg="addSp delSp modSp add mod ord setBg modNotesTx">
        <pc:chgData name="동현 윤" userId="a7ff3985f6746653" providerId="LiveId" clId="{6B802DEB-8368-4749-99F4-07E7391C1FFF}" dt="2024-07-25T07:57:42.623" v="3248" actId="20577"/>
        <pc:sldMkLst>
          <pc:docMk/>
          <pc:sldMk cId="1198583870" sldId="282"/>
        </pc:sldMkLst>
        <pc:spChg chg="mod">
          <ac:chgData name="동현 윤" userId="a7ff3985f6746653" providerId="LiveId" clId="{6B802DEB-8368-4749-99F4-07E7391C1FFF}" dt="2024-07-25T07:08:06.545" v="1156"/>
          <ac:spMkLst>
            <pc:docMk/>
            <pc:sldMk cId="1198583870" sldId="282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7:09:55.438" v="1205" actId="20577"/>
          <ac:spMkLst>
            <pc:docMk/>
            <pc:sldMk cId="1198583870" sldId="282"/>
            <ac:spMk id="6" creationId="{8386F41B-D8B1-854A-6451-BEEDDF0E229B}"/>
          </ac:spMkLst>
        </pc:spChg>
        <pc:spChg chg="mod">
          <ac:chgData name="동현 윤" userId="a7ff3985f6746653" providerId="LiveId" clId="{6B802DEB-8368-4749-99F4-07E7391C1FFF}" dt="2024-07-25T07:16:14.155" v="1908" actId="15"/>
          <ac:spMkLst>
            <pc:docMk/>
            <pc:sldMk cId="1198583870" sldId="282"/>
            <ac:spMk id="7" creationId="{53FC3B6C-3BD7-BBC4-AE0E-BDA0912C8B1D}"/>
          </ac:spMkLst>
        </pc:spChg>
        <pc:spChg chg="add mod">
          <ac:chgData name="동현 윤" userId="a7ff3985f6746653" providerId="LiveId" clId="{6B802DEB-8368-4749-99F4-07E7391C1FFF}" dt="2024-07-25T06:47:31.920" v="1114" actId="571"/>
          <ac:spMkLst>
            <pc:docMk/>
            <pc:sldMk cId="1198583870" sldId="282"/>
            <ac:spMk id="9" creationId="{B23D4AA1-0EF2-079C-F3AE-B44D51B2FC69}"/>
          </ac:spMkLst>
        </pc:spChg>
        <pc:spChg chg="add mod">
          <ac:chgData name="동현 윤" userId="a7ff3985f6746653" providerId="LiveId" clId="{6B802DEB-8368-4749-99F4-07E7391C1FFF}" dt="2024-07-25T07:16:09.044" v="1907" actId="15"/>
          <ac:spMkLst>
            <pc:docMk/>
            <pc:sldMk cId="1198583870" sldId="282"/>
            <ac:spMk id="10" creationId="{AC23A11F-33EE-AEF6-323B-011606A7A40C}"/>
          </ac:spMkLst>
        </pc:spChg>
        <pc:spChg chg="add del mod">
          <ac:chgData name="동현 윤" userId="a7ff3985f6746653" providerId="LiveId" clId="{6B802DEB-8368-4749-99F4-07E7391C1FFF}" dt="2024-07-25T06:48:07.070" v="1125" actId="478"/>
          <ac:spMkLst>
            <pc:docMk/>
            <pc:sldMk cId="1198583870" sldId="282"/>
            <ac:spMk id="11" creationId="{9B504CFD-FEA6-4B7A-08DA-8F0B4655CD16}"/>
          </ac:spMkLst>
        </pc:spChg>
        <pc:picChg chg="del mod">
          <ac:chgData name="동현 윤" userId="a7ff3985f6746653" providerId="LiveId" clId="{6B802DEB-8368-4749-99F4-07E7391C1FFF}" dt="2024-07-25T06:47:27.656" v="1113" actId="478"/>
          <ac:picMkLst>
            <pc:docMk/>
            <pc:sldMk cId="1198583870" sldId="282"/>
            <ac:picMk id="8" creationId="{F7261CBF-9B14-05F8-404F-9F4D4351F738}"/>
          </ac:picMkLst>
        </pc:picChg>
      </pc:sldChg>
      <pc:sldChg chg="modSp add mod modShow">
        <pc:chgData name="동현 윤" userId="a7ff3985f6746653" providerId="LiveId" clId="{6B802DEB-8368-4749-99F4-07E7391C1FFF}" dt="2024-08-12T11:06:03.856" v="12788" actId="729"/>
        <pc:sldMkLst>
          <pc:docMk/>
          <pc:sldMk cId="3326785172" sldId="283"/>
        </pc:sldMkLst>
        <pc:spChg chg="mod">
          <ac:chgData name="동현 윤" userId="a7ff3985f6746653" providerId="LiveId" clId="{6B802DEB-8368-4749-99F4-07E7391C1FFF}" dt="2024-07-25T09:48:28.411" v="4411" actId="20577"/>
          <ac:spMkLst>
            <pc:docMk/>
            <pc:sldMk cId="3326785172" sldId="283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13:42:03.537" v="4454" actId="313"/>
          <ac:spMkLst>
            <pc:docMk/>
            <pc:sldMk cId="3326785172" sldId="283"/>
            <ac:spMk id="6" creationId="{85F7E3F0-BCAF-021B-4383-D899EC405050}"/>
          </ac:spMkLst>
        </pc:spChg>
      </pc:sldChg>
      <pc:sldChg chg="modSp add del mod">
        <pc:chgData name="동현 윤" userId="a7ff3985f6746653" providerId="LiveId" clId="{6B802DEB-8368-4749-99F4-07E7391C1FFF}" dt="2024-07-25T07:47:34.978" v="2720" actId="47"/>
        <pc:sldMkLst>
          <pc:docMk/>
          <pc:sldMk cId="84156983" sldId="284"/>
        </pc:sldMkLst>
        <pc:spChg chg="mod">
          <ac:chgData name="동현 윤" userId="a7ff3985f6746653" providerId="LiveId" clId="{6B802DEB-8368-4749-99F4-07E7391C1FFF}" dt="2024-07-25T07:43:31.116" v="2718" actId="113"/>
          <ac:spMkLst>
            <pc:docMk/>
            <pc:sldMk cId="84156983" sldId="284"/>
            <ac:spMk id="6" creationId="{85F7E3F0-BCAF-021B-4383-D899EC405050}"/>
          </ac:spMkLst>
        </pc:spChg>
      </pc:sldChg>
      <pc:sldChg chg="addSp delSp modSp add mod modNotesTx">
        <pc:chgData name="동현 윤" userId="a7ff3985f6746653" providerId="LiveId" clId="{6B802DEB-8368-4749-99F4-07E7391C1FFF}" dt="2024-08-14T01:50:26.969" v="28426" actId="207"/>
        <pc:sldMkLst>
          <pc:docMk/>
          <pc:sldMk cId="394708917" sldId="284"/>
        </pc:sldMkLst>
        <pc:spChg chg="mod">
          <ac:chgData name="동현 윤" userId="a7ff3985f6746653" providerId="LiveId" clId="{6B802DEB-8368-4749-99F4-07E7391C1FFF}" dt="2024-07-25T09:48:37.670" v="4414" actId="20577"/>
          <ac:spMkLst>
            <pc:docMk/>
            <pc:sldMk cId="394708917" sldId="284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07:48:09.404" v="2739" actId="20577"/>
          <ac:spMkLst>
            <pc:docMk/>
            <pc:sldMk cId="394708917" sldId="284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8-13T11:51:35.392" v="26699" actId="207"/>
          <ac:spMkLst>
            <pc:docMk/>
            <pc:sldMk cId="394708917" sldId="284"/>
            <ac:spMk id="6" creationId="{65EFFCD6-3ABC-E08C-12C1-7AF94667073C}"/>
          </ac:spMkLst>
        </pc:spChg>
        <pc:spChg chg="add del mod">
          <ac:chgData name="동현 윤" userId="a7ff3985f6746653" providerId="LiveId" clId="{6B802DEB-8368-4749-99F4-07E7391C1FFF}" dt="2024-08-14T00:30:27.436" v="27074" actId="478"/>
          <ac:spMkLst>
            <pc:docMk/>
            <pc:sldMk cId="394708917" sldId="284"/>
            <ac:spMk id="8" creationId="{21BF8345-B6FE-09DE-D9C4-E159B5AC444F}"/>
          </ac:spMkLst>
        </pc:spChg>
        <pc:spChg chg="add del">
          <ac:chgData name="동현 윤" userId="a7ff3985f6746653" providerId="LiveId" clId="{6B802DEB-8368-4749-99F4-07E7391C1FFF}" dt="2024-07-25T07:55:46.331" v="3204" actId="22"/>
          <ac:spMkLst>
            <pc:docMk/>
            <pc:sldMk cId="394708917" sldId="284"/>
            <ac:spMk id="8" creationId="{A8DE2B18-C462-39CF-CBD0-8F6032DE193A}"/>
          </ac:spMkLst>
        </pc:spChg>
        <pc:spChg chg="add mod">
          <ac:chgData name="동현 윤" userId="a7ff3985f6746653" providerId="LiveId" clId="{6B802DEB-8368-4749-99F4-07E7391C1FFF}" dt="2024-08-14T01:50:26.969" v="28426" actId="207"/>
          <ac:spMkLst>
            <pc:docMk/>
            <pc:sldMk cId="394708917" sldId="284"/>
            <ac:spMk id="9" creationId="{AFB2D8FF-E236-7FC5-7B8C-F646D0B4F0DD}"/>
          </ac:spMkLst>
        </pc:spChg>
        <pc:picChg chg="add mod">
          <ac:chgData name="동현 윤" userId="a7ff3985f6746653" providerId="LiveId" clId="{6B802DEB-8368-4749-99F4-07E7391C1FFF}" dt="2024-07-25T07:56:08.836" v="3214" actId="1036"/>
          <ac:picMkLst>
            <pc:docMk/>
            <pc:sldMk cId="394708917" sldId="284"/>
            <ac:picMk id="10" creationId="{38A572C1-5126-BAB2-4E45-A40F8EA2E676}"/>
          </ac:picMkLst>
        </pc:picChg>
      </pc:sldChg>
      <pc:sldChg chg="add del">
        <pc:chgData name="동현 윤" userId="a7ff3985f6746653" providerId="LiveId" clId="{6B802DEB-8368-4749-99F4-07E7391C1FFF}" dt="2024-07-25T07:47:34.978" v="2720" actId="47"/>
        <pc:sldMkLst>
          <pc:docMk/>
          <pc:sldMk cId="1031238352" sldId="285"/>
        </pc:sldMkLst>
      </pc:sldChg>
      <pc:sldChg chg="modSp add mod ord modShow">
        <pc:chgData name="동현 윤" userId="a7ff3985f6746653" providerId="LiveId" clId="{6B802DEB-8368-4749-99F4-07E7391C1FFF}" dt="2024-08-14T00:28:33.059" v="27062"/>
        <pc:sldMkLst>
          <pc:docMk/>
          <pc:sldMk cId="2007437625" sldId="285"/>
        </pc:sldMkLst>
        <pc:spChg chg="mod">
          <ac:chgData name="동현 윤" userId="a7ff3985f6746653" providerId="LiveId" clId="{6B802DEB-8368-4749-99F4-07E7391C1FFF}" dt="2024-07-25T09:48:31.395" v="4412" actId="20577"/>
          <ac:spMkLst>
            <pc:docMk/>
            <pc:sldMk cId="2007437625" sldId="285"/>
            <ac:spMk id="3" creationId="{BCCF407A-BC4B-48AD-97CC-EBF4D335F813}"/>
          </ac:spMkLst>
        </pc:spChg>
        <pc:spChg chg="mod">
          <ac:chgData name="동현 윤" userId="a7ff3985f6746653" providerId="LiveId" clId="{6B802DEB-8368-4749-99F4-07E7391C1FFF}" dt="2024-07-25T14:06:36.151" v="4464" actId="20577"/>
          <ac:spMkLst>
            <pc:docMk/>
            <pc:sldMk cId="2007437625" sldId="285"/>
            <ac:spMk id="6" creationId="{85F7E3F0-BCAF-021B-4383-D899EC405050}"/>
          </ac:spMkLst>
        </pc:spChg>
      </pc:sldChg>
      <pc:sldChg chg="modSp add mod modNotesTx">
        <pc:chgData name="동현 윤" userId="a7ff3985f6746653" providerId="LiveId" clId="{6B802DEB-8368-4749-99F4-07E7391C1FFF}" dt="2024-08-13T11:49:05.288" v="26540" actId="20577"/>
        <pc:sldMkLst>
          <pc:docMk/>
          <pc:sldMk cId="1017139250" sldId="286"/>
        </pc:sldMkLst>
        <pc:spChg chg="mod">
          <ac:chgData name="동현 윤" userId="a7ff3985f6746653" providerId="LiveId" clId="{6B802DEB-8368-4749-99F4-07E7391C1FFF}" dt="2024-08-13T06:05:42.266" v="17336" actId="20577"/>
          <ac:spMkLst>
            <pc:docMk/>
            <pc:sldMk cId="1017139250" sldId="286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9:05.288" v="26540" actId="20577"/>
          <ac:spMkLst>
            <pc:docMk/>
            <pc:sldMk cId="1017139250" sldId="286"/>
            <ac:spMk id="26" creationId="{5FD4640A-EC19-40FE-919E-B53DA11117DC}"/>
          </ac:spMkLst>
        </pc:spChg>
      </pc:sldChg>
      <pc:sldChg chg="addSp delSp modSp add del mod ord modShow">
        <pc:chgData name="동현 윤" userId="a7ff3985f6746653" providerId="LiveId" clId="{6B802DEB-8368-4749-99F4-07E7391C1FFF}" dt="2024-07-26T04:13:52.257" v="7033" actId="2696"/>
        <pc:sldMkLst>
          <pc:docMk/>
          <pc:sldMk cId="3342707932" sldId="286"/>
        </pc:sldMkLst>
        <pc:spChg chg="mod">
          <ac:chgData name="동현 윤" userId="a7ff3985f6746653" providerId="LiveId" clId="{6B802DEB-8368-4749-99F4-07E7391C1FFF}" dt="2024-07-25T08:19:23.686" v="3700" actId="20577"/>
          <ac:spMkLst>
            <pc:docMk/>
            <pc:sldMk cId="3342707932" sldId="286"/>
            <ac:spMk id="2" creationId="{3860A579-9446-4220-A9F6-D7A034DC5939}"/>
          </ac:spMkLst>
        </pc:spChg>
        <pc:spChg chg="mod">
          <ac:chgData name="동현 윤" userId="a7ff3985f6746653" providerId="LiveId" clId="{6B802DEB-8368-4749-99F4-07E7391C1FFF}" dt="2024-07-25T08:28:57.089" v="3736"/>
          <ac:spMkLst>
            <pc:docMk/>
            <pc:sldMk cId="3342707932" sldId="286"/>
            <ac:spMk id="4" creationId="{8922DDCC-4244-27C8-442F-3914AF41367C}"/>
          </ac:spMkLst>
        </pc:spChg>
        <pc:spChg chg="del">
          <ac:chgData name="동현 윤" userId="a7ff3985f6746653" providerId="LiveId" clId="{6B802DEB-8368-4749-99F4-07E7391C1FFF}" dt="2024-07-25T08:19:39.603" v="3701" actId="478"/>
          <ac:spMkLst>
            <pc:docMk/>
            <pc:sldMk cId="3342707932" sldId="286"/>
            <ac:spMk id="6" creationId="{85F7E3F0-BCAF-021B-4383-D899EC405050}"/>
          </ac:spMkLst>
        </pc:spChg>
        <pc:spChg chg="add mod">
          <ac:chgData name="동현 윤" userId="a7ff3985f6746653" providerId="LiveId" clId="{6B802DEB-8368-4749-99F4-07E7391C1FFF}" dt="2024-07-25T08:19:39.837" v="3702"/>
          <ac:spMkLst>
            <pc:docMk/>
            <pc:sldMk cId="3342707932" sldId="286"/>
            <ac:spMk id="7" creationId="{5C9BB03A-4F46-FB27-685E-877648CAA147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8" creationId="{BA1A02CD-B101-36B4-725E-11A3EB7494B1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9" creationId="{F5C12542-93A1-8E77-8A34-7CAE0052EC47}"/>
          </ac:spMkLst>
        </pc:spChg>
        <pc:spChg chg="add mod">
          <ac:chgData name="동현 윤" userId="a7ff3985f6746653" providerId="LiveId" clId="{6B802DEB-8368-4749-99F4-07E7391C1FFF}" dt="2024-07-25T08:28:35.008" v="3734"/>
          <ac:spMkLst>
            <pc:docMk/>
            <pc:sldMk cId="3342707932" sldId="286"/>
            <ac:spMk id="10" creationId="{0522D0D8-5E8B-BA49-D173-B508D3066FDA}"/>
          </ac:spMkLst>
        </pc:spChg>
      </pc:sldChg>
      <pc:sldChg chg="modSp add del mod modShow modNotesTx">
        <pc:chgData name="동현 윤" userId="a7ff3985f6746653" providerId="LiveId" clId="{6B802DEB-8368-4749-99F4-07E7391C1FFF}" dt="2024-07-26T04:13:52.257" v="7033" actId="2696"/>
        <pc:sldMkLst>
          <pc:docMk/>
          <pc:sldMk cId="486920153" sldId="287"/>
        </pc:sldMkLst>
        <pc:spChg chg="mod">
          <ac:chgData name="동현 윤" userId="a7ff3985f6746653" providerId="LiveId" clId="{6B802DEB-8368-4749-99F4-07E7391C1FFF}" dt="2024-07-25T08:57:25.917" v="4325" actId="20577"/>
          <ac:spMkLst>
            <pc:docMk/>
            <pc:sldMk cId="486920153" sldId="287"/>
            <ac:spMk id="2" creationId="{3860A579-9446-4220-A9F6-D7A034DC5939}"/>
          </ac:spMkLst>
        </pc:spChg>
      </pc:sldChg>
      <pc:sldChg chg="addSp delSp modSp add mod modNotesTx">
        <pc:chgData name="동현 윤" userId="a7ff3985f6746653" providerId="LiveId" clId="{6B802DEB-8368-4749-99F4-07E7391C1FFF}" dt="2024-08-14T01:51:42.730" v="28438" actId="20577"/>
        <pc:sldMkLst>
          <pc:docMk/>
          <pc:sldMk cId="3139408890" sldId="287"/>
        </pc:sldMkLst>
        <pc:spChg chg="mod">
          <ac:chgData name="동현 윤" userId="a7ff3985f6746653" providerId="LiveId" clId="{6B802DEB-8368-4749-99F4-07E7391C1FFF}" dt="2024-08-14T01:51:42.730" v="28438" actId="20577"/>
          <ac:spMkLst>
            <pc:docMk/>
            <pc:sldMk cId="3139408890" sldId="287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9:07.311" v="26541" actId="20577"/>
          <ac:spMkLst>
            <pc:docMk/>
            <pc:sldMk cId="3139408890" sldId="287"/>
            <ac:spMk id="26" creationId="{5FD4640A-EC19-40FE-919E-B53DA11117DC}"/>
          </ac:spMkLst>
        </pc:spChg>
        <pc:picChg chg="add del mod">
          <ac:chgData name="동현 윤" userId="a7ff3985f6746653" providerId="LiveId" clId="{6B802DEB-8368-4749-99F4-07E7391C1FFF}" dt="2024-08-13T10:11:40.968" v="22127" actId="478"/>
          <ac:picMkLst>
            <pc:docMk/>
            <pc:sldMk cId="3139408890" sldId="287"/>
            <ac:picMk id="2" creationId="{B73615B7-FBF4-66CB-3737-C277482BC1B4}"/>
          </ac:picMkLst>
        </pc:picChg>
        <pc:picChg chg="add mod">
          <ac:chgData name="동현 윤" userId="a7ff3985f6746653" providerId="LiveId" clId="{6B802DEB-8368-4749-99F4-07E7391C1FFF}" dt="2024-08-14T00:56:42.111" v="27376"/>
          <ac:picMkLst>
            <pc:docMk/>
            <pc:sldMk cId="3139408890" sldId="287"/>
            <ac:picMk id="2" creationId="{D1FEE837-621F-2D68-4C2F-8EED4DD52CAD}"/>
          </ac:picMkLst>
        </pc:picChg>
        <pc:picChg chg="del mod">
          <ac:chgData name="동현 윤" userId="a7ff3985f6746653" providerId="LiveId" clId="{6B802DEB-8368-4749-99F4-07E7391C1FFF}" dt="2024-08-14T00:56:41.824" v="27375" actId="478"/>
          <ac:picMkLst>
            <pc:docMk/>
            <pc:sldMk cId="3139408890" sldId="287"/>
            <ac:picMk id="3" creationId="{B54CCF4D-ADCE-C8F1-28ED-721EA542BA08}"/>
          </ac:picMkLst>
        </pc:picChg>
      </pc:sldChg>
      <pc:sldChg chg="modSp add del mod modShow">
        <pc:chgData name="동현 윤" userId="a7ff3985f6746653" providerId="LiveId" clId="{6B802DEB-8368-4749-99F4-07E7391C1FFF}" dt="2024-07-26T04:13:52.257" v="7033" actId="2696"/>
        <pc:sldMkLst>
          <pc:docMk/>
          <pc:sldMk cId="3179372326" sldId="288"/>
        </pc:sldMkLst>
        <pc:spChg chg="mod">
          <ac:chgData name="동현 윤" userId="a7ff3985f6746653" providerId="LiveId" clId="{6B802DEB-8368-4749-99F4-07E7391C1FFF}" dt="2024-07-25T08:57:23.913" v="4324" actId="20577"/>
          <ac:spMkLst>
            <pc:docMk/>
            <pc:sldMk cId="3179372326" sldId="288"/>
            <ac:spMk id="2" creationId="{3860A579-9446-4220-A9F6-D7A034DC5939}"/>
          </ac:spMkLst>
        </pc:spChg>
      </pc:sldChg>
      <pc:sldChg chg="addSp delSp modSp add mod modNotesTx">
        <pc:chgData name="동현 윤" userId="a7ff3985f6746653" providerId="LiveId" clId="{6B802DEB-8368-4749-99F4-07E7391C1FFF}" dt="2024-08-14T01:43:32.867" v="27662" actId="20577"/>
        <pc:sldMkLst>
          <pc:docMk/>
          <pc:sldMk cId="4146337771" sldId="288"/>
        </pc:sldMkLst>
        <pc:spChg chg="mod">
          <ac:chgData name="동현 윤" userId="a7ff3985f6746653" providerId="LiveId" clId="{6B802DEB-8368-4749-99F4-07E7391C1FFF}" dt="2024-08-14T01:42:38.246" v="27525" actId="20577"/>
          <ac:spMkLst>
            <pc:docMk/>
            <pc:sldMk cId="4146337771" sldId="288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09.259" v="26542" actId="20577"/>
          <ac:spMkLst>
            <pc:docMk/>
            <pc:sldMk cId="4146337771" sldId="288"/>
            <ac:spMk id="26" creationId="{5FD4640A-EC19-40FE-919E-B53DA11117DC}"/>
          </ac:spMkLst>
        </pc:spChg>
        <pc:picChg chg="add mod">
          <ac:chgData name="동현 윤" userId="a7ff3985f6746653" providerId="LiveId" clId="{6B802DEB-8368-4749-99F4-07E7391C1FFF}" dt="2024-08-13T13:30:18.109" v="27041" actId="1076"/>
          <ac:picMkLst>
            <pc:docMk/>
            <pc:sldMk cId="4146337771" sldId="288"/>
            <ac:picMk id="2" creationId="{026A2A9E-A4D2-E7DF-9646-7D7A44D8D502}"/>
          </ac:picMkLst>
        </pc:picChg>
        <pc:picChg chg="del mod">
          <ac:chgData name="동현 윤" userId="a7ff3985f6746653" providerId="LiveId" clId="{6B802DEB-8368-4749-99F4-07E7391C1FFF}" dt="2024-08-13T13:21:59.914" v="27009" actId="478"/>
          <ac:picMkLst>
            <pc:docMk/>
            <pc:sldMk cId="4146337771" sldId="288"/>
            <ac:picMk id="7" creationId="{2334750B-F82E-477F-892D-C38A26F4F5B1}"/>
          </ac:picMkLst>
        </pc:picChg>
      </pc:sldChg>
      <pc:sldChg chg="delSp modSp add del mod modShow modNotesTx">
        <pc:chgData name="동현 윤" userId="a7ff3985f6746653" providerId="LiveId" clId="{6B802DEB-8368-4749-99F4-07E7391C1FFF}" dt="2024-07-26T04:13:52.257" v="7033" actId="2696"/>
        <pc:sldMkLst>
          <pc:docMk/>
          <pc:sldMk cId="2809126464" sldId="289"/>
        </pc:sldMkLst>
        <pc:spChg chg="mod">
          <ac:chgData name="동현 윤" userId="a7ff3985f6746653" providerId="LiveId" clId="{6B802DEB-8368-4749-99F4-07E7391C1FFF}" dt="2024-07-25T08:29:15.198" v="3796" actId="20577"/>
          <ac:spMkLst>
            <pc:docMk/>
            <pc:sldMk cId="2809126464" sldId="289"/>
            <ac:spMk id="4" creationId="{8922DDCC-4244-27C8-442F-3914AF41367C}"/>
          </ac:spMkLst>
        </pc:spChg>
        <pc:spChg chg="mod">
          <ac:chgData name="동현 윤" userId="a7ff3985f6746653" providerId="LiveId" clId="{6B802DEB-8368-4749-99F4-07E7391C1FFF}" dt="2024-07-25T08:31:46.996" v="3833"/>
          <ac:spMkLst>
            <pc:docMk/>
            <pc:sldMk cId="2809126464" sldId="289"/>
            <ac:spMk id="7" creationId="{5C9BB03A-4F46-FB27-685E-877648CAA147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8" creationId="{BA1A02CD-B101-36B4-725E-11A3EB7494B1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9" creationId="{F5C12542-93A1-8E77-8A34-7CAE0052EC47}"/>
          </ac:spMkLst>
        </pc:spChg>
        <pc:spChg chg="del">
          <ac:chgData name="동현 윤" userId="a7ff3985f6746653" providerId="LiveId" clId="{6B802DEB-8368-4749-99F4-07E7391C1FFF}" dt="2024-07-25T08:29:36.211" v="3805" actId="478"/>
          <ac:spMkLst>
            <pc:docMk/>
            <pc:sldMk cId="2809126464" sldId="289"/>
            <ac:spMk id="10" creationId="{0522D0D8-5E8B-BA49-D173-B508D3066FDA}"/>
          </ac:spMkLst>
        </pc:spChg>
      </pc:sldChg>
      <pc:sldChg chg="modSp add del mod modNotesTx">
        <pc:chgData name="동현 윤" userId="a7ff3985f6746653" providerId="LiveId" clId="{6B802DEB-8368-4749-99F4-07E7391C1FFF}" dt="2024-08-13T06:19:24.178" v="18761" actId="47"/>
        <pc:sldMkLst>
          <pc:docMk/>
          <pc:sldMk cId="3921716104" sldId="289"/>
        </pc:sldMkLst>
        <pc:spChg chg="mod">
          <ac:chgData name="동현 윤" userId="a7ff3985f6746653" providerId="LiveId" clId="{6B802DEB-8368-4749-99F4-07E7391C1FFF}" dt="2024-08-12T04:38:36.725" v="10944"/>
          <ac:spMkLst>
            <pc:docMk/>
            <pc:sldMk cId="3921716104" sldId="289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2.900" v="28439" actId="20577"/>
        <pc:sldMkLst>
          <pc:docMk/>
          <pc:sldMk cId="203405460" sldId="290"/>
        </pc:sldMkLst>
        <pc:spChg chg="mod">
          <ac:chgData name="동현 윤" userId="a7ff3985f6746653" providerId="LiveId" clId="{6B802DEB-8368-4749-99F4-07E7391C1FFF}" dt="2024-08-14T01:54:12.900" v="28439" actId="20577"/>
          <ac:spMkLst>
            <pc:docMk/>
            <pc:sldMk cId="203405460" sldId="290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1.064" v="26543" actId="20577"/>
          <ac:spMkLst>
            <pc:docMk/>
            <pc:sldMk cId="203405460" sldId="290"/>
            <ac:spMk id="26" creationId="{5FD4640A-EC19-40FE-919E-B53DA11117DC}"/>
          </ac:spMkLst>
        </pc:spChg>
      </pc:sldChg>
      <pc:sldChg chg="addSp modSp add del mod modShow">
        <pc:chgData name="동현 윤" userId="a7ff3985f6746653" providerId="LiveId" clId="{6B802DEB-8368-4749-99F4-07E7391C1FFF}" dt="2024-07-26T04:13:52.257" v="7033" actId="2696"/>
        <pc:sldMkLst>
          <pc:docMk/>
          <pc:sldMk cId="4074844604" sldId="290"/>
        </pc:sldMkLst>
        <pc:spChg chg="mod">
          <ac:chgData name="동현 윤" userId="a7ff3985f6746653" providerId="LiveId" clId="{6B802DEB-8368-4749-99F4-07E7391C1FFF}" dt="2024-07-25T08:42:55.567" v="3927" actId="1076"/>
          <ac:spMkLst>
            <pc:docMk/>
            <pc:sldMk cId="4074844604" sldId="290"/>
            <ac:spMk id="4" creationId="{8922DDCC-4244-27C8-442F-3914AF41367C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6" creationId="{5CF6F80F-D2A6-3D63-3277-8AA42D2D9F1D}"/>
          </ac:spMkLst>
        </pc:spChg>
        <pc:spChg chg="mod">
          <ac:chgData name="동현 윤" userId="a7ff3985f6746653" providerId="LiveId" clId="{6B802DEB-8368-4749-99F4-07E7391C1FFF}" dt="2024-07-25T08:42:55.567" v="3927" actId="1076"/>
          <ac:spMkLst>
            <pc:docMk/>
            <pc:sldMk cId="4074844604" sldId="290"/>
            <ac:spMk id="7" creationId="{5C9BB03A-4F46-FB27-685E-877648CAA147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8" creationId="{62F37B7F-6F97-1E79-D461-DC0C463246CB}"/>
          </ac:spMkLst>
        </pc:spChg>
        <pc:spChg chg="add mod">
          <ac:chgData name="동현 윤" userId="a7ff3985f6746653" providerId="LiveId" clId="{6B802DEB-8368-4749-99F4-07E7391C1FFF}" dt="2024-07-25T08:47:36" v="4218" actId="1076"/>
          <ac:spMkLst>
            <pc:docMk/>
            <pc:sldMk cId="4074844604" sldId="290"/>
            <ac:spMk id="9" creationId="{67F8D718-04C1-0045-2331-E7A08A63C44B}"/>
          </ac:spMkLst>
        </pc:spChg>
      </pc:sldChg>
      <pc:sldChg chg="addSp delSp modSp add del mod ord modNotesTx">
        <pc:chgData name="동현 윤" userId="a7ff3985f6746653" providerId="LiveId" clId="{6B802DEB-8368-4749-99F4-07E7391C1FFF}" dt="2024-07-26T04:13:52.257" v="7033" actId="2696"/>
        <pc:sldMkLst>
          <pc:docMk/>
          <pc:sldMk cId="159432412" sldId="291"/>
        </pc:sldMkLst>
        <pc:spChg chg="add del mod">
          <ac:chgData name="동현 윤" userId="a7ff3985f6746653" providerId="LiveId" clId="{6B802DEB-8368-4749-99F4-07E7391C1FFF}" dt="2024-07-26T04:00:39.397" v="6526" actId="20577"/>
          <ac:spMkLst>
            <pc:docMk/>
            <pc:sldMk cId="159432412" sldId="291"/>
            <ac:spMk id="4" creationId="{D132A993-BCB9-8454-D9F4-AD2F2A58112A}"/>
          </ac:spMkLst>
        </pc:spChg>
        <pc:spChg chg="add del mod">
          <ac:chgData name="동현 윤" userId="a7ff3985f6746653" providerId="LiveId" clId="{6B802DEB-8368-4749-99F4-07E7391C1FFF}" dt="2024-07-26T02:01:32.681" v="5655" actId="478"/>
          <ac:spMkLst>
            <pc:docMk/>
            <pc:sldMk cId="159432412" sldId="291"/>
            <ac:spMk id="5" creationId="{3A9E764A-5F25-8C26-1D1A-720A709F88F3}"/>
          </ac:spMkLst>
        </pc:spChg>
        <pc:spChg chg="add del mod">
          <ac:chgData name="동현 윤" userId="a7ff3985f6746653" providerId="LiveId" clId="{6B802DEB-8368-4749-99F4-07E7391C1FFF}" dt="2024-07-26T02:01:32.681" v="5655" actId="478"/>
          <ac:spMkLst>
            <pc:docMk/>
            <pc:sldMk cId="159432412" sldId="291"/>
            <ac:spMk id="7" creationId="{F3F4A76C-F86A-F628-FA61-78B4BC6C24D5}"/>
          </ac:spMkLst>
        </pc:spChg>
        <pc:spChg chg="mod">
          <ac:chgData name="동현 윤" userId="a7ff3985f6746653" providerId="LiveId" clId="{6B802DEB-8368-4749-99F4-07E7391C1FFF}" dt="2024-07-25T09:45:28.119" v="4409" actId="20577"/>
          <ac:spMkLst>
            <pc:docMk/>
            <pc:sldMk cId="159432412" sldId="291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7-25T09:48:25.629" v="4410" actId="20577"/>
          <ac:spMkLst>
            <pc:docMk/>
            <pc:sldMk cId="159432412" sldId="291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7-25T10:00:05.896" v="4449" actId="20577"/>
          <ac:spMkLst>
            <pc:docMk/>
            <pc:sldMk cId="159432412" sldId="291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7-26T02:01:32.681" v="5655" actId="478"/>
          <ac:picMkLst>
            <pc:docMk/>
            <pc:sldMk cId="159432412" sldId="291"/>
            <ac:picMk id="3" creationId="{00943635-E1E6-1934-7EE8-3DEDDD1E6B86}"/>
          </ac:picMkLst>
        </pc:picChg>
        <pc:picChg chg="add mod ord">
          <ac:chgData name="동현 윤" userId="a7ff3985f6746653" providerId="LiveId" clId="{6B802DEB-8368-4749-99F4-07E7391C1FFF}" dt="2024-07-26T04:00:49.196" v="6527" actId="1076"/>
          <ac:picMkLst>
            <pc:docMk/>
            <pc:sldMk cId="159432412" sldId="291"/>
            <ac:picMk id="9" creationId="{1CE4EB14-9881-011A-910E-2AB892547342}"/>
          </ac:picMkLst>
        </pc:picChg>
      </pc:sldChg>
      <pc:sldChg chg="delSp modSp add del mod modShow">
        <pc:chgData name="동현 윤" userId="a7ff3985f6746653" providerId="LiveId" clId="{6B802DEB-8368-4749-99F4-07E7391C1FFF}" dt="2024-07-25T09:44:36.147" v="4385" actId="47"/>
        <pc:sldMkLst>
          <pc:docMk/>
          <pc:sldMk cId="3517191911" sldId="291"/>
        </pc:sldMkLst>
        <pc:spChg chg="mod">
          <ac:chgData name="동현 윤" userId="a7ff3985f6746653" providerId="LiveId" clId="{6B802DEB-8368-4749-99F4-07E7391C1FFF}" dt="2024-07-25T08:48:39.323" v="4268" actId="20577"/>
          <ac:spMkLst>
            <pc:docMk/>
            <pc:sldMk cId="3517191911" sldId="291"/>
            <ac:spMk id="4" creationId="{8922DDCC-4244-27C8-442F-3914AF41367C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6" creationId="{5CF6F80F-D2A6-3D63-3277-8AA42D2D9F1D}"/>
          </ac:spMkLst>
        </pc:spChg>
        <pc:spChg chg="mod">
          <ac:chgData name="동현 윤" userId="a7ff3985f6746653" providerId="LiveId" clId="{6B802DEB-8368-4749-99F4-07E7391C1FFF}" dt="2024-07-25T08:49:41.042" v="4321" actId="20577"/>
          <ac:spMkLst>
            <pc:docMk/>
            <pc:sldMk cId="3517191911" sldId="291"/>
            <ac:spMk id="7" creationId="{5C9BB03A-4F46-FB27-685E-877648CAA147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8" creationId="{62F37B7F-6F97-1E79-D461-DC0C463246CB}"/>
          </ac:spMkLst>
        </pc:spChg>
        <pc:spChg chg="del mod">
          <ac:chgData name="동현 윤" userId="a7ff3985f6746653" providerId="LiveId" clId="{6B802DEB-8368-4749-99F4-07E7391C1FFF}" dt="2024-07-25T08:50:19.097" v="4323" actId="478"/>
          <ac:spMkLst>
            <pc:docMk/>
            <pc:sldMk cId="3517191911" sldId="291"/>
            <ac:spMk id="9" creationId="{67F8D718-04C1-0045-2331-E7A08A63C44B}"/>
          </ac:spMkLst>
        </pc:spChg>
      </pc:sldChg>
      <pc:sldChg chg="addSp delSp modSp add mod ord modTransition modNotesTx">
        <pc:chgData name="동현 윤" userId="a7ff3985f6746653" providerId="LiveId" clId="{6B802DEB-8368-4749-99F4-07E7391C1FFF}" dt="2024-08-14T01:41:14.388" v="27492" actId="1076"/>
        <pc:sldMkLst>
          <pc:docMk/>
          <pc:sldMk cId="3534953644" sldId="292"/>
        </pc:sldMkLst>
        <pc:spChg chg="add mod">
          <ac:chgData name="동현 윤" userId="a7ff3985f6746653" providerId="LiveId" clId="{6B802DEB-8368-4749-99F4-07E7391C1FFF}" dt="2024-08-14T01:41:14.388" v="27492" actId="1076"/>
          <ac:spMkLst>
            <pc:docMk/>
            <pc:sldMk cId="3534953644" sldId="292"/>
            <ac:spMk id="3" creationId="{1BA62750-A9B0-1832-AFF2-A5B5019D23E0}"/>
          </ac:spMkLst>
        </pc:spChg>
        <pc:spChg chg="mod">
          <ac:chgData name="동현 윤" userId="a7ff3985f6746653" providerId="LiveId" clId="{6B802DEB-8368-4749-99F4-07E7391C1FFF}" dt="2024-07-26T01:47:58.121" v="5648" actId="20577"/>
          <ac:spMkLst>
            <pc:docMk/>
            <pc:sldMk cId="3534953644" sldId="292"/>
            <ac:spMk id="4" creationId="{D132A993-BCB9-8454-D9F4-AD2F2A58112A}"/>
          </ac:spMkLst>
        </pc:spChg>
        <pc:spChg chg="del">
          <ac:chgData name="동현 윤" userId="a7ff3985f6746653" providerId="LiveId" clId="{6B802DEB-8368-4749-99F4-07E7391C1FFF}" dt="2024-07-26T01:48:00.934" v="5649" actId="478"/>
          <ac:spMkLst>
            <pc:docMk/>
            <pc:sldMk cId="3534953644" sldId="292"/>
            <ac:spMk id="5" creationId="{3A9E764A-5F25-8C26-1D1A-720A709F88F3}"/>
          </ac:spMkLst>
        </pc:spChg>
        <pc:spChg chg="del">
          <ac:chgData name="동현 윤" userId="a7ff3985f6746653" providerId="LiveId" clId="{6B802DEB-8368-4749-99F4-07E7391C1FFF}" dt="2024-07-26T01:47:37.729" v="5639" actId="478"/>
          <ac:spMkLst>
            <pc:docMk/>
            <pc:sldMk cId="3534953644" sldId="292"/>
            <ac:spMk id="7" creationId="{F3F4A76C-F86A-F628-FA61-78B4BC6C24D5}"/>
          </ac:spMkLst>
        </pc:spChg>
        <pc:spChg chg="mod">
          <ac:chgData name="동현 윤" userId="a7ff3985f6746653" providerId="LiveId" clId="{6B802DEB-8368-4749-99F4-07E7391C1FFF}" dt="2024-08-12T04:38:07.933" v="10937" actId="20577"/>
          <ac:spMkLst>
            <pc:docMk/>
            <pc:sldMk cId="3534953644" sldId="292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1:48:56.099" v="26536" actId="20577"/>
          <ac:spMkLst>
            <pc:docMk/>
            <pc:sldMk cId="3534953644" sldId="29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7-26T02:29:07.803" v="5878" actId="6559"/>
          <ac:spMkLst>
            <pc:docMk/>
            <pc:sldMk cId="3534953644" sldId="292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7-26T01:47:37.729" v="5639" actId="478"/>
          <ac:picMkLst>
            <pc:docMk/>
            <pc:sldMk cId="3534953644" sldId="292"/>
            <ac:picMk id="3" creationId="{00943635-E1E6-1934-7EE8-3DEDDD1E6B86}"/>
          </ac:picMkLst>
        </pc:picChg>
        <pc:picChg chg="add del mod">
          <ac:chgData name="동현 윤" userId="a7ff3985f6746653" providerId="LiveId" clId="{6B802DEB-8368-4749-99F4-07E7391C1FFF}" dt="2024-08-13T12:02:27.550" v="26959" actId="478"/>
          <ac:picMkLst>
            <pc:docMk/>
            <pc:sldMk cId="3534953644" sldId="292"/>
            <ac:picMk id="3" creationId="{9E7C10FB-3BDB-7E63-7DEF-DDB24F78B71A}"/>
          </ac:picMkLst>
        </pc:picChg>
        <pc:picChg chg="add mod">
          <ac:chgData name="동현 윤" userId="a7ff3985f6746653" providerId="LiveId" clId="{6B802DEB-8368-4749-99F4-07E7391C1FFF}" dt="2024-08-13T11:58:53.691" v="26955" actId="1076"/>
          <ac:picMkLst>
            <pc:docMk/>
            <pc:sldMk cId="3534953644" sldId="292"/>
            <ac:picMk id="6" creationId="{079366B6-8443-D2A0-2A5E-E2BA88E3BBCE}"/>
          </ac:picMkLst>
        </pc:picChg>
        <pc:picChg chg="add mod">
          <ac:chgData name="동현 윤" userId="a7ff3985f6746653" providerId="LiveId" clId="{6B802DEB-8368-4749-99F4-07E7391C1FFF}" dt="2024-08-13T12:02:36.566" v="26963" actId="1076"/>
          <ac:picMkLst>
            <pc:docMk/>
            <pc:sldMk cId="3534953644" sldId="292"/>
            <ac:picMk id="7" creationId="{D7D18C11-D765-9C4B-4FB4-F765906B8249}"/>
          </ac:picMkLst>
        </pc:picChg>
      </pc:sldChg>
      <pc:sldChg chg="addSp delSp modSp add mod ord modNotesTx">
        <pc:chgData name="동현 윤" userId="a7ff3985f6746653" providerId="LiveId" clId="{6B802DEB-8368-4749-99F4-07E7391C1FFF}" dt="2024-08-14T00:45:59.038" v="27118" actId="1076"/>
        <pc:sldMkLst>
          <pc:docMk/>
          <pc:sldMk cId="1052308045" sldId="293"/>
        </pc:sldMkLst>
        <pc:spChg chg="add mod">
          <ac:chgData name="동현 윤" userId="a7ff3985f6746653" providerId="LiveId" clId="{6B802DEB-8368-4749-99F4-07E7391C1FFF}" dt="2024-07-26T02:29:12.695" v="5880"/>
          <ac:spMkLst>
            <pc:docMk/>
            <pc:sldMk cId="1052308045" sldId="293"/>
            <ac:spMk id="2" creationId="{D44B1D3F-FF9C-106E-5ECB-60EF4F2F6342}"/>
          </ac:spMkLst>
        </pc:spChg>
        <pc:spChg chg="mod">
          <ac:chgData name="동현 윤" userId="a7ff3985f6746653" providerId="LiveId" clId="{6B802DEB-8368-4749-99F4-07E7391C1FFF}" dt="2024-08-13T03:24:33.551" v="13735" actId="21"/>
          <ac:spMkLst>
            <pc:docMk/>
            <pc:sldMk cId="1052308045" sldId="293"/>
            <ac:spMk id="4" creationId="{D132A993-BCB9-8454-D9F4-AD2F2A58112A}"/>
          </ac:spMkLst>
        </pc:spChg>
        <pc:spChg chg="mod">
          <ac:chgData name="동현 윤" userId="a7ff3985f6746653" providerId="LiveId" clId="{6B802DEB-8368-4749-99F4-07E7391C1FFF}" dt="2024-08-12T12:27:42.955" v="13031" actId="1076"/>
          <ac:spMkLst>
            <pc:docMk/>
            <pc:sldMk cId="1052308045" sldId="293"/>
            <ac:spMk id="5" creationId="{3A9E764A-5F25-8C26-1D1A-720A709F88F3}"/>
          </ac:spMkLst>
        </pc:spChg>
        <pc:spChg chg="mod">
          <ac:chgData name="동현 윤" userId="a7ff3985f6746653" providerId="LiveId" clId="{6B802DEB-8368-4749-99F4-07E7391C1FFF}" dt="2024-08-14T00:45:59.038" v="27118" actId="1076"/>
          <ac:spMkLst>
            <pc:docMk/>
            <pc:sldMk cId="1052308045" sldId="293"/>
            <ac:spMk id="7" creationId="{F3F4A76C-F86A-F628-FA61-78B4BC6C24D5}"/>
          </ac:spMkLst>
        </pc:spChg>
        <pc:spChg chg="add mod">
          <ac:chgData name="동현 윤" userId="a7ff3985f6746653" providerId="LiveId" clId="{6B802DEB-8368-4749-99F4-07E7391C1FFF}" dt="2024-08-13T03:24:47.262" v="13745" actId="1038"/>
          <ac:spMkLst>
            <pc:docMk/>
            <pc:sldMk cId="1052308045" sldId="293"/>
            <ac:spMk id="8" creationId="{AAAB53A6-D0A3-B541-6A3F-CC18393AD74E}"/>
          </ac:spMkLst>
        </pc:spChg>
        <pc:spChg chg="mod">
          <ac:chgData name="동현 윤" userId="a7ff3985f6746653" providerId="LiveId" clId="{6B802DEB-8368-4749-99F4-07E7391C1FFF}" dt="2024-08-12T04:38:00.437" v="10911" actId="20577"/>
          <ac:spMkLst>
            <pc:docMk/>
            <pc:sldMk cId="1052308045" sldId="293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0:57:31.115" v="25667" actId="20577"/>
          <ac:spMkLst>
            <pc:docMk/>
            <pc:sldMk cId="1052308045" sldId="293"/>
            <ac:spMk id="26" creationId="{5FD4640A-EC19-40FE-919E-B53DA11117DC}"/>
          </ac:spMkLst>
        </pc:spChg>
        <pc:spChg chg="del">
          <ac:chgData name="동현 윤" userId="a7ff3985f6746653" providerId="LiveId" clId="{6B802DEB-8368-4749-99F4-07E7391C1FFF}" dt="2024-07-26T02:29:12.522" v="5879" actId="478"/>
          <ac:spMkLst>
            <pc:docMk/>
            <pc:sldMk cId="1052308045" sldId="293"/>
            <ac:spMk id="31" creationId="{55E74859-D683-49B0-A5C5-4AF264C14332}"/>
          </ac:spMkLst>
        </pc:spChg>
        <pc:picChg chg="mod">
          <ac:chgData name="동현 윤" userId="a7ff3985f6746653" providerId="LiveId" clId="{6B802DEB-8368-4749-99F4-07E7391C1FFF}" dt="2024-08-12T12:27:48.500" v="13034" actId="1076"/>
          <ac:picMkLst>
            <pc:docMk/>
            <pc:sldMk cId="1052308045" sldId="293"/>
            <ac:picMk id="3" creationId="{00943635-E1E6-1934-7EE8-3DEDDD1E6B86}"/>
          </ac:picMkLst>
        </pc:picChg>
      </pc:sldChg>
      <pc:sldChg chg="addSp delSp modSp add del mod">
        <pc:chgData name="동현 윤" userId="a7ff3985f6746653" providerId="LiveId" clId="{6B802DEB-8368-4749-99F4-07E7391C1FFF}" dt="2024-08-05T12:08:36.351" v="9928" actId="47"/>
        <pc:sldMkLst>
          <pc:docMk/>
          <pc:sldMk cId="742159439" sldId="294"/>
        </pc:sldMkLst>
        <pc:spChg chg="mod">
          <ac:chgData name="동현 윤" userId="a7ff3985f6746653" providerId="LiveId" clId="{6B802DEB-8368-4749-99F4-07E7391C1FFF}" dt="2024-07-26T04:19:31.114" v="7088" actId="20577"/>
          <ac:spMkLst>
            <pc:docMk/>
            <pc:sldMk cId="742159439" sldId="294"/>
            <ac:spMk id="4" creationId="{D132A993-BCB9-8454-D9F4-AD2F2A58112A}"/>
          </ac:spMkLst>
        </pc:sp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3" creationId="{E7D4B288-936B-3C21-02F8-D366AD29142D}"/>
          </ac:picMkLst>
        </pc:picChg>
        <pc:picChg chg="del">
          <ac:chgData name="동현 윤" userId="a7ff3985f6746653" providerId="LiveId" clId="{6B802DEB-8368-4749-99F4-07E7391C1FFF}" dt="2024-07-26T02:41:52.483" v="6028" actId="478"/>
          <ac:picMkLst>
            <pc:docMk/>
            <pc:sldMk cId="742159439" sldId="294"/>
            <ac:picMk id="6" creationId="{079366B6-8443-D2A0-2A5E-E2BA88E3BBCE}"/>
          </ac:picMkLst>
        </pc:pic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7" creationId="{50F1B71F-3E07-D445-CB69-416BFB9E8FBA}"/>
          </ac:picMkLst>
        </pc:picChg>
        <pc:picChg chg="add mod">
          <ac:chgData name="동현 윤" userId="a7ff3985f6746653" providerId="LiveId" clId="{6B802DEB-8368-4749-99F4-07E7391C1FFF}" dt="2024-07-26T04:19:18.775" v="7083" actId="1076"/>
          <ac:picMkLst>
            <pc:docMk/>
            <pc:sldMk cId="742159439" sldId="294"/>
            <ac:picMk id="9" creationId="{FAAC0108-4F68-9FF3-23AC-9A9B718E33B2}"/>
          </ac:picMkLst>
        </pc:picChg>
        <pc:picChg chg="add mod">
          <ac:chgData name="동현 윤" userId="a7ff3985f6746653" providerId="LiveId" clId="{6B802DEB-8368-4749-99F4-07E7391C1FFF}" dt="2024-07-26T04:19:34.860" v="7089" actId="1076"/>
          <ac:picMkLst>
            <pc:docMk/>
            <pc:sldMk cId="742159439" sldId="294"/>
            <ac:picMk id="11" creationId="{B9B121C4-D2A7-FFB8-2953-081A9185E6F7}"/>
          </ac:picMkLst>
        </pc:picChg>
      </pc:sldChg>
      <pc:sldChg chg="addSp delSp modSp add del mod">
        <pc:chgData name="동현 윤" userId="a7ff3985f6746653" providerId="LiveId" clId="{6B802DEB-8368-4749-99F4-07E7391C1FFF}" dt="2024-08-05T12:08:27.552" v="9927" actId="47"/>
        <pc:sldMkLst>
          <pc:docMk/>
          <pc:sldMk cId="2585951655" sldId="295"/>
        </pc:sldMkLst>
        <pc:spChg chg="mod">
          <ac:chgData name="동현 윤" userId="a7ff3985f6746653" providerId="LiveId" clId="{6B802DEB-8368-4749-99F4-07E7391C1FFF}" dt="2024-07-26T04:15:43.767" v="7044" actId="20577"/>
          <ac:spMkLst>
            <pc:docMk/>
            <pc:sldMk cId="2585951655" sldId="295"/>
            <ac:spMk id="4" creationId="{D132A993-BCB9-8454-D9F4-AD2F2A58112A}"/>
          </ac:spMkLst>
        </pc:spChg>
        <pc:spChg chg="add mod">
          <ac:chgData name="동현 윤" userId="a7ff3985f6746653" providerId="LiveId" clId="{6B802DEB-8368-4749-99F4-07E7391C1FFF}" dt="2024-07-26T04:15:51.098" v="7046"/>
          <ac:spMkLst>
            <pc:docMk/>
            <pc:sldMk cId="2585951655" sldId="295"/>
            <ac:spMk id="7" creationId="{FDCBE200-681C-144A-6EA2-F059910A101E}"/>
          </ac:spMkLst>
        </pc:spChg>
        <pc:spChg chg="del mod">
          <ac:chgData name="동현 윤" userId="a7ff3985f6746653" providerId="LiveId" clId="{6B802DEB-8368-4749-99F4-07E7391C1FFF}" dt="2024-07-26T04:15:50.876" v="7045" actId="478"/>
          <ac:spMkLst>
            <pc:docMk/>
            <pc:sldMk cId="2585951655" sldId="295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7-26T03:51:56.870" v="6139" actId="478"/>
          <ac:picMkLst>
            <pc:docMk/>
            <pc:sldMk cId="2585951655" sldId="295"/>
            <ac:picMk id="3" creationId="{84FF62E5-4ED8-9BAF-BE8F-14C8B28CB63E}"/>
          </ac:picMkLst>
        </pc:picChg>
        <pc:picChg chg="add mod">
          <ac:chgData name="동현 윤" userId="a7ff3985f6746653" providerId="LiveId" clId="{6B802DEB-8368-4749-99F4-07E7391C1FFF}" dt="2024-08-05T12:08:24.803" v="9926" actId="1076"/>
          <ac:picMkLst>
            <pc:docMk/>
            <pc:sldMk cId="2585951655" sldId="295"/>
            <ac:picMk id="6" creationId="{16B48914-E5CE-B4E5-3BC6-93275EBDD614}"/>
          </ac:picMkLst>
        </pc:picChg>
      </pc:sldChg>
      <pc:sldChg chg="addSp modSp add mod">
        <pc:chgData name="동현 윤" userId="a7ff3985f6746653" providerId="LiveId" clId="{6B802DEB-8368-4749-99F4-07E7391C1FFF}" dt="2024-08-13T12:54:10.760" v="27003" actId="1076"/>
        <pc:sldMkLst>
          <pc:docMk/>
          <pc:sldMk cId="3470313425" sldId="296"/>
        </pc:sldMkLst>
        <pc:spChg chg="mod">
          <ac:chgData name="동현 윤" userId="a7ff3985f6746653" providerId="LiveId" clId="{6B802DEB-8368-4749-99F4-07E7391C1FFF}" dt="2024-08-13T12:53:10.864" v="27002" actId="14100"/>
          <ac:spMkLst>
            <pc:docMk/>
            <pc:sldMk cId="3470313425" sldId="296"/>
            <ac:spMk id="2" creationId="{BCD8AC0E-D91A-FC24-BAAD-483F86056CA4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4" creationId="{71D252B4-20CE-3952-2EE2-EAB1C6704012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5" creationId="{3B9B2EC9-80C8-902F-C243-E9915E9FB726}"/>
          </ac:spMkLst>
        </pc:spChg>
        <pc:spChg chg="mod">
          <ac:chgData name="동현 윤" userId="a7ff3985f6746653" providerId="LiveId" clId="{6B802DEB-8368-4749-99F4-07E7391C1FFF}" dt="2024-07-26T05:20:24.389" v="9766" actId="6559"/>
          <ac:spMkLst>
            <pc:docMk/>
            <pc:sldMk cId="3470313425" sldId="296"/>
            <ac:spMk id="17" creationId="{1DF55446-C84A-8113-7ABF-E4E078044105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18" creationId="{99E62B63-DB5C-1BFF-9F95-CA64B53882A1}"/>
          </ac:spMkLst>
        </pc:spChg>
        <pc:spChg chg="mod">
          <ac:chgData name="동현 윤" userId="a7ff3985f6746653" providerId="LiveId" clId="{6B802DEB-8368-4749-99F4-07E7391C1FFF}" dt="2024-07-26T06:48:45.780" v="9804" actId="1037"/>
          <ac:spMkLst>
            <pc:docMk/>
            <pc:sldMk cId="3470313425" sldId="296"/>
            <ac:spMk id="19" creationId="{B105C932-2BCF-298D-8DD3-68CA84F3627D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20" creationId="{6229F16B-75F0-FEE6-E796-89B712AEE3DA}"/>
          </ac:spMkLst>
        </pc:spChg>
        <pc:spChg chg="mod">
          <ac:chgData name="동현 윤" userId="a7ff3985f6746653" providerId="LiveId" clId="{6B802DEB-8368-4749-99F4-07E7391C1FFF}" dt="2024-07-26T04:52:20.183" v="8709"/>
          <ac:spMkLst>
            <pc:docMk/>
            <pc:sldMk cId="3470313425" sldId="296"/>
            <ac:spMk id="21" creationId="{B889E6F6-DB33-351E-8C79-5362CCD27097}"/>
          </ac:spMkLst>
        </pc:spChg>
        <pc:spChg chg="mod">
          <ac:chgData name="동현 윤" userId="a7ff3985f6746653" providerId="LiveId" clId="{6B802DEB-8368-4749-99F4-07E7391C1FFF}" dt="2024-07-26T04:53:03.206" v="8725"/>
          <ac:spMkLst>
            <pc:docMk/>
            <pc:sldMk cId="3470313425" sldId="296"/>
            <ac:spMk id="31" creationId="{55E74859-D683-49B0-A5C5-4AF264C14332}"/>
          </ac:spMkLst>
        </pc:spChg>
        <pc:grpChg chg="add mod">
          <ac:chgData name="동현 윤" userId="a7ff3985f6746653" providerId="LiveId" clId="{6B802DEB-8368-4749-99F4-07E7391C1FFF}" dt="2024-08-13T12:54:10.760" v="27003" actId="1076"/>
          <ac:grpSpMkLst>
            <pc:docMk/>
            <pc:sldMk cId="3470313425" sldId="296"/>
            <ac:grpSpMk id="22" creationId="{A562C73A-996E-72D9-2EB3-83AC49F3BE93}"/>
          </ac:grpSpMkLst>
        </pc:grpChg>
      </pc:sldChg>
      <pc:sldChg chg="addSp delSp modSp add mod modNotesTx">
        <pc:chgData name="동현 윤" userId="a7ff3985f6746653" providerId="LiveId" clId="{6B802DEB-8368-4749-99F4-07E7391C1FFF}" dt="2024-08-13T12:57:56.616" v="27006" actId="20577"/>
        <pc:sldMkLst>
          <pc:docMk/>
          <pc:sldMk cId="2737164162" sldId="297"/>
        </pc:sldMkLst>
        <pc:spChg chg="del">
          <ac:chgData name="동현 윤" userId="a7ff3985f6746653" providerId="LiveId" clId="{6B802DEB-8368-4749-99F4-07E7391C1FFF}" dt="2024-07-26T04:45:23.530" v="8418" actId="478"/>
          <ac:spMkLst>
            <pc:docMk/>
            <pc:sldMk cId="2737164162" sldId="297"/>
            <ac:spMk id="2" creationId="{BCD8AC0E-D91A-FC24-BAAD-483F86056CA4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3" creationId="{26EFB46E-EE86-C472-6456-B2B0A95579F2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4" creationId="{BA26D9BE-ED11-FB36-DB9A-B0AE7000903F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5" creationId="{E7607322-9D3E-B553-ED1A-87C7D89D813C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6" creationId="{28567EF6-F7D0-DD20-1D10-152CF42179D6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7" creationId="{05C429F8-9039-92F2-E04A-D03EEB45263B}"/>
          </ac:spMkLst>
        </pc:spChg>
        <pc:spChg chg="add del mod">
          <ac:chgData name="동현 윤" userId="a7ff3985f6746653" providerId="LiveId" clId="{6B802DEB-8368-4749-99F4-07E7391C1FFF}" dt="2024-07-26T04:46:55.733" v="8539" actId="478"/>
          <ac:spMkLst>
            <pc:docMk/>
            <pc:sldMk cId="2737164162" sldId="297"/>
            <ac:spMk id="10" creationId="{9FCF95C6-B474-65BF-CECB-2A947E9E3BF1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11" creationId="{0BB6A6F5-757D-4479-DB2E-F831E528829F}"/>
          </ac:spMkLst>
        </pc:spChg>
        <pc:spChg chg="add del mod">
          <ac:chgData name="동현 윤" userId="a7ff3985f6746653" providerId="LiveId" clId="{6B802DEB-8368-4749-99F4-07E7391C1FFF}" dt="2024-07-26T04:50:48.798" v="8696" actId="478"/>
          <ac:spMkLst>
            <pc:docMk/>
            <pc:sldMk cId="2737164162" sldId="297"/>
            <ac:spMk id="12" creationId="{C41B10F3-50BE-B04E-6D88-275E0D307415}"/>
          </ac:spMkLst>
        </pc:spChg>
        <pc:spChg chg="add del mod">
          <ac:chgData name="동현 윤" userId="a7ff3985f6746653" providerId="LiveId" clId="{6B802DEB-8368-4749-99F4-07E7391C1FFF}" dt="2024-07-26T04:49:07.880" v="8655" actId="478"/>
          <ac:spMkLst>
            <pc:docMk/>
            <pc:sldMk cId="2737164162" sldId="297"/>
            <ac:spMk id="13" creationId="{06E6072F-95D4-B07A-D038-67C59F721C4B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4" creationId="{71D252B4-20CE-3952-2EE2-EAB1C6704012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5" creationId="{3B9B2EC9-80C8-902F-C243-E9915E9FB726}"/>
          </ac:spMkLst>
        </pc:spChg>
        <pc:spChg chg="add del mod">
          <ac:chgData name="동현 윤" userId="a7ff3985f6746653" providerId="LiveId" clId="{6B802DEB-8368-4749-99F4-07E7391C1FFF}" dt="2024-07-26T04:50:56.821" v="8700" actId="478"/>
          <ac:spMkLst>
            <pc:docMk/>
            <pc:sldMk cId="2737164162" sldId="297"/>
            <ac:spMk id="16" creationId="{3B9AE7E4-5A20-69D7-0832-5DD3F6B4412C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7" creationId="{1DF55446-C84A-8113-7ABF-E4E078044105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8" creationId="{99E62B63-DB5C-1BFF-9F95-CA64B53882A1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19" creationId="{B105C932-2BCF-298D-8DD3-68CA84F3627D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20" creationId="{6229F16B-75F0-FEE6-E796-89B712AEE3DA}"/>
          </ac:spMkLst>
        </pc:spChg>
        <pc:spChg chg="add mod">
          <ac:chgData name="동현 윤" userId="a7ff3985f6746653" providerId="LiveId" clId="{6B802DEB-8368-4749-99F4-07E7391C1FFF}" dt="2024-07-26T04:52:18.216" v="8707" actId="164"/>
          <ac:spMkLst>
            <pc:docMk/>
            <pc:sldMk cId="2737164162" sldId="297"/>
            <ac:spMk id="21" creationId="{B889E6F6-DB33-351E-8C79-5362CCD27097}"/>
          </ac:spMkLst>
        </pc:spChg>
        <pc:spChg chg="add mod">
          <ac:chgData name="동현 윤" userId="a7ff3985f6746653" providerId="LiveId" clId="{6B802DEB-8368-4749-99F4-07E7391C1FFF}" dt="2024-08-13T12:57:56.616" v="27006" actId="20577"/>
          <ac:spMkLst>
            <pc:docMk/>
            <pc:sldMk cId="2737164162" sldId="297"/>
            <ac:spMk id="23" creationId="{6C4C077B-22FE-8442-BF76-72D854E8C906}"/>
          </ac:spMkLst>
        </pc:spChg>
        <pc:spChg chg="mod">
          <ac:chgData name="동현 윤" userId="a7ff3985f6746653" providerId="LiveId" clId="{6B802DEB-8368-4749-99F4-07E7391C1FFF}" dt="2024-08-13T11:15:55.350" v="25793" actId="20577"/>
          <ac:spMkLst>
            <pc:docMk/>
            <pc:sldMk cId="2737164162" sldId="297"/>
            <ac:spMk id="31" creationId="{55E74859-D683-49B0-A5C5-4AF264C14332}"/>
          </ac:spMkLst>
        </pc:spChg>
        <pc:grpChg chg="add del mod">
          <ac:chgData name="동현 윤" userId="a7ff3985f6746653" providerId="LiveId" clId="{6B802DEB-8368-4749-99F4-07E7391C1FFF}" dt="2024-07-26T04:52:19.368" v="8708" actId="21"/>
          <ac:grpSpMkLst>
            <pc:docMk/>
            <pc:sldMk cId="2737164162" sldId="297"/>
            <ac:grpSpMk id="22" creationId="{A562C73A-996E-72D9-2EB3-83AC49F3BE93}"/>
          </ac:grpSpMkLst>
        </pc:grpChg>
        <pc:cxnChg chg="add del mod">
          <ac:chgData name="동현 윤" userId="a7ff3985f6746653" providerId="LiveId" clId="{6B802DEB-8368-4749-99F4-07E7391C1FFF}" dt="2024-07-26T04:46:32.008" v="8529" actId="478"/>
          <ac:cxnSpMkLst>
            <pc:docMk/>
            <pc:sldMk cId="2737164162" sldId="297"/>
            <ac:cxnSpMk id="9" creationId="{777519C1-C2E8-F2A7-42EF-272278BEB479}"/>
          </ac:cxnSpMkLst>
        </pc:cxnChg>
      </pc:sldChg>
      <pc:sldChg chg="addSp modSp add mod ord modNotesTx">
        <pc:chgData name="동현 윤" userId="a7ff3985f6746653" providerId="LiveId" clId="{6B802DEB-8368-4749-99F4-07E7391C1FFF}" dt="2024-08-13T11:57:55.388" v="26908" actId="1076"/>
        <pc:sldMkLst>
          <pc:docMk/>
          <pc:sldMk cId="2776495708" sldId="298"/>
        </pc:sldMkLst>
        <pc:spChg chg="add mod">
          <ac:chgData name="동현 윤" userId="a7ff3985f6746653" providerId="LiveId" clId="{6B802DEB-8368-4749-99F4-07E7391C1FFF}" dt="2024-08-13T11:57:55.388" v="26908" actId="1076"/>
          <ac:spMkLst>
            <pc:docMk/>
            <pc:sldMk cId="2776495708" sldId="298"/>
            <ac:spMk id="3" creationId="{830C585B-32EA-8095-4579-3C9A1BBA0E1E}"/>
          </ac:spMkLst>
        </pc:spChg>
        <pc:spChg chg="mod">
          <ac:chgData name="동현 윤" userId="a7ff3985f6746653" providerId="LiveId" clId="{6B802DEB-8368-4749-99F4-07E7391C1FFF}" dt="2024-08-13T11:57:50.137" v="26907" actId="20577"/>
          <ac:spMkLst>
            <pc:docMk/>
            <pc:sldMk cId="2776495708" sldId="298"/>
            <ac:spMk id="9" creationId="{736B97A1-45AA-5BD5-F76A-8D208C76B060}"/>
          </ac:spMkLst>
        </pc:spChg>
        <pc:spChg chg="mod">
          <ac:chgData name="동현 윤" userId="a7ff3985f6746653" providerId="LiveId" clId="{6B802DEB-8368-4749-99F4-07E7391C1FFF}" dt="2024-08-12T04:37:54.186" v="10885" actId="20577"/>
          <ac:spMkLst>
            <pc:docMk/>
            <pc:sldMk cId="2776495708" sldId="298"/>
            <ac:spMk id="24" creationId="{F27741B4-433E-4D57-8FC1-D988C5D8D3D8}"/>
          </ac:spMkLst>
        </pc:spChg>
        <pc:spChg chg="mod">
          <ac:chgData name="동현 윤" userId="a7ff3985f6746653" providerId="LiveId" clId="{6B802DEB-8368-4749-99F4-07E7391C1FFF}" dt="2024-08-13T10:57:27.010" v="25666" actId="20577"/>
          <ac:spMkLst>
            <pc:docMk/>
            <pc:sldMk cId="2776495708" sldId="298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3T11:26:53.955" v="26211" actId="1076"/>
          <ac:picMkLst>
            <pc:docMk/>
            <pc:sldMk cId="2776495708" sldId="298"/>
            <ac:picMk id="8" creationId="{103C1CD7-4743-597C-45F6-F4418598DEC5}"/>
          </ac:picMkLst>
        </pc:picChg>
      </pc:sldChg>
      <pc:sldChg chg="addSp modSp add mod modNotesTx">
        <pc:chgData name="동현 윤" userId="a7ff3985f6746653" providerId="LiveId" clId="{6B802DEB-8368-4749-99F4-07E7391C1FFF}" dt="2024-08-14T00:55:39.840" v="27373" actId="20577"/>
        <pc:sldMkLst>
          <pc:docMk/>
          <pc:sldMk cId="2772016756" sldId="299"/>
        </pc:sldMkLst>
        <pc:spChg chg="add mod">
          <ac:chgData name="동현 윤" userId="a7ff3985f6746653" providerId="LiveId" clId="{6B802DEB-8368-4749-99F4-07E7391C1FFF}" dt="2024-08-05T12:04:20.303" v="9852"/>
          <ac:spMkLst>
            <pc:docMk/>
            <pc:sldMk cId="2772016756" sldId="299"/>
            <ac:spMk id="2" creationId="{FF426F51-0232-B39A-DFA5-8620F52D91B4}"/>
          </ac:spMkLst>
        </pc:spChg>
        <pc:spChg chg="add mod">
          <ac:chgData name="동현 윤" userId="a7ff3985f6746653" providerId="LiveId" clId="{6B802DEB-8368-4749-99F4-07E7391C1FFF}" dt="2024-08-14T00:55:12.928" v="27283" actId="208"/>
          <ac:spMkLst>
            <pc:docMk/>
            <pc:sldMk cId="2772016756" sldId="299"/>
            <ac:spMk id="3" creationId="{44C37AB2-6711-1A88-6D30-41584EAB6212}"/>
          </ac:spMkLst>
        </pc:spChg>
        <pc:spChg chg="mod">
          <ac:chgData name="동현 윤" userId="a7ff3985f6746653" providerId="LiveId" clId="{6B802DEB-8368-4749-99F4-07E7391C1FFF}" dt="2024-08-14T00:52:20.858" v="27220" actId="20577"/>
          <ac:spMkLst>
            <pc:docMk/>
            <pc:sldMk cId="2772016756" sldId="299"/>
            <ac:spMk id="4" creationId="{9F9135E1-CE9F-C7B9-0E87-BC0E46E83C91}"/>
          </ac:spMkLst>
        </pc:spChg>
        <pc:spChg chg="add mod">
          <ac:chgData name="동현 윤" userId="a7ff3985f6746653" providerId="LiveId" clId="{6B802DEB-8368-4749-99F4-07E7391C1FFF}" dt="2024-08-14T00:54:54.837" v="27281" actId="20577"/>
          <ac:spMkLst>
            <pc:docMk/>
            <pc:sldMk cId="2772016756" sldId="299"/>
            <ac:spMk id="5" creationId="{7A9B7E44-57F1-1025-66CA-F266D36BF2A4}"/>
          </ac:spMkLst>
        </pc:spChg>
        <pc:spChg chg="mod">
          <ac:chgData name="동현 윤" userId="a7ff3985f6746653" providerId="LiveId" clId="{6B802DEB-8368-4749-99F4-07E7391C1FFF}" dt="2024-08-13T11:48:58.238" v="26537" actId="20577"/>
          <ac:spMkLst>
            <pc:docMk/>
            <pc:sldMk cId="2772016756" sldId="299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0:49:33.013" v="27124"/>
        <pc:sldMkLst>
          <pc:docMk/>
          <pc:sldMk cId="3397691548" sldId="300"/>
        </pc:sldMkLst>
        <pc:spChg chg="mod">
          <ac:chgData name="동현 윤" userId="a7ff3985f6746653" providerId="LiveId" clId="{6B802DEB-8368-4749-99F4-07E7391C1FFF}" dt="2024-08-13T04:49:55.905" v="15863"/>
          <ac:spMkLst>
            <pc:docMk/>
            <pc:sldMk cId="3397691548" sldId="300"/>
            <ac:spMk id="4" creationId="{9F9135E1-CE9F-C7B9-0E87-BC0E46E83C91}"/>
          </ac:spMkLst>
        </pc:spChg>
        <pc:spChg chg="mod">
          <ac:chgData name="동현 윤" userId="a7ff3985f6746653" providerId="LiveId" clId="{6B802DEB-8368-4749-99F4-07E7391C1FFF}" dt="2024-08-13T11:48:59.847" v="26538" actId="20577"/>
          <ac:spMkLst>
            <pc:docMk/>
            <pc:sldMk cId="3397691548" sldId="300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0:56:15.279" v="27374" actId="20577"/>
        <pc:sldMkLst>
          <pc:docMk/>
          <pc:sldMk cId="3262513966" sldId="301"/>
        </pc:sldMkLst>
        <pc:spChg chg="mod">
          <ac:chgData name="동현 윤" userId="a7ff3985f6746653" providerId="LiveId" clId="{6B802DEB-8368-4749-99F4-07E7391C1FFF}" dt="2024-08-13T11:49:02.609" v="26539" actId="20577"/>
          <ac:spMkLst>
            <pc:docMk/>
            <pc:sldMk cId="3262513966" sldId="301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4.371" v="28440" actId="20577"/>
        <pc:sldMkLst>
          <pc:docMk/>
          <pc:sldMk cId="2566928855" sldId="302"/>
        </pc:sldMkLst>
        <pc:spChg chg="mod">
          <ac:chgData name="동현 윤" userId="a7ff3985f6746653" providerId="LiveId" clId="{6B802DEB-8368-4749-99F4-07E7391C1FFF}" dt="2024-08-14T01:54:14.371" v="28440" actId="20577"/>
          <ac:spMkLst>
            <pc:docMk/>
            <pc:sldMk cId="2566928855" sldId="302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2.849" v="26544" actId="20577"/>
          <ac:spMkLst>
            <pc:docMk/>
            <pc:sldMk cId="2566928855" sldId="302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6.792" v="28441" actId="20577"/>
        <pc:sldMkLst>
          <pc:docMk/>
          <pc:sldMk cId="3217066622" sldId="303"/>
        </pc:sldMkLst>
        <pc:spChg chg="mod">
          <ac:chgData name="동현 윤" userId="a7ff3985f6746653" providerId="LiveId" clId="{6B802DEB-8368-4749-99F4-07E7391C1FFF}" dt="2024-08-14T01:54:16.792" v="28441" actId="20577"/>
          <ac:spMkLst>
            <pc:docMk/>
            <pc:sldMk cId="3217066622" sldId="303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4.641" v="26545" actId="20577"/>
          <ac:spMkLst>
            <pc:docMk/>
            <pc:sldMk cId="3217066622" sldId="303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18.896" v="28442" actId="20577"/>
        <pc:sldMkLst>
          <pc:docMk/>
          <pc:sldMk cId="4123483974" sldId="304"/>
        </pc:sldMkLst>
        <pc:spChg chg="mod">
          <ac:chgData name="동현 윤" userId="a7ff3985f6746653" providerId="LiveId" clId="{6B802DEB-8368-4749-99F4-07E7391C1FFF}" dt="2024-08-14T01:54:18.896" v="28442" actId="20577"/>
          <ac:spMkLst>
            <pc:docMk/>
            <pc:sldMk cId="4123483974" sldId="304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19.010" v="26546" actId="20577"/>
          <ac:spMkLst>
            <pc:docMk/>
            <pc:sldMk cId="4123483974" sldId="304"/>
            <ac:spMk id="26" creationId="{5FD4640A-EC19-40FE-919E-B53DA11117DC}"/>
          </ac:spMkLst>
        </pc:spChg>
      </pc:sldChg>
      <pc:sldChg chg="modSp add mod modNotesTx">
        <pc:chgData name="동현 윤" userId="a7ff3985f6746653" providerId="LiveId" clId="{6B802DEB-8368-4749-99F4-07E7391C1FFF}" dt="2024-08-14T01:54:20.851" v="28443" actId="20577"/>
        <pc:sldMkLst>
          <pc:docMk/>
          <pc:sldMk cId="297053071" sldId="305"/>
        </pc:sldMkLst>
        <pc:spChg chg="mod">
          <ac:chgData name="동현 윤" userId="a7ff3985f6746653" providerId="LiveId" clId="{6B802DEB-8368-4749-99F4-07E7391C1FFF}" dt="2024-08-14T01:54:20.851" v="28443" actId="20577"/>
          <ac:spMkLst>
            <pc:docMk/>
            <pc:sldMk cId="297053071" sldId="305"/>
            <ac:spMk id="8" creationId="{17E91D44-F1C6-F592-66D7-DF5C26CE4C71}"/>
          </ac:spMkLst>
        </pc:spChg>
        <pc:spChg chg="mod">
          <ac:chgData name="동현 윤" userId="a7ff3985f6746653" providerId="LiveId" clId="{6B802DEB-8368-4749-99F4-07E7391C1FFF}" dt="2024-08-13T11:49:21.191" v="26547" actId="20577"/>
          <ac:spMkLst>
            <pc:docMk/>
            <pc:sldMk cId="297053071" sldId="305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33.353" v="28447" actId="20577"/>
        <pc:sldMkLst>
          <pc:docMk/>
          <pc:sldMk cId="1628206610" sldId="306"/>
        </pc:sldMkLst>
        <pc:spChg chg="add mod">
          <ac:chgData name="동현 윤" userId="a7ff3985f6746653" providerId="LiveId" clId="{6B802DEB-8368-4749-99F4-07E7391C1FFF}" dt="2024-08-05T12:05:36.578" v="9882"/>
          <ac:spMkLst>
            <pc:docMk/>
            <pc:sldMk cId="1628206610" sldId="306"/>
            <ac:spMk id="2" creationId="{03188A78-2CC6-1C59-A637-00B05D384BD1}"/>
          </ac:spMkLst>
        </pc:spChg>
        <pc:spChg chg="add mod">
          <ac:chgData name="동현 윤" userId="a7ff3985f6746653" providerId="LiveId" clId="{6B802DEB-8368-4749-99F4-07E7391C1FFF}" dt="2024-08-14T01:54:33.353" v="28447" actId="20577"/>
          <ac:spMkLst>
            <pc:docMk/>
            <pc:sldMk cId="1628206610" sldId="306"/>
            <ac:spMk id="4" creationId="{6CA296D7-009B-DF3E-A447-3B6C830825C5}"/>
          </ac:spMkLst>
        </pc:spChg>
        <pc:spChg chg="mod">
          <ac:chgData name="동현 윤" userId="a7ff3985f6746653" providerId="LiveId" clId="{6B802DEB-8368-4749-99F4-07E7391C1FFF}" dt="2024-08-13T11:31:36.047" v="26227" actId="1076"/>
          <ac:spMkLst>
            <pc:docMk/>
            <pc:sldMk cId="1628206610" sldId="306"/>
            <ac:spMk id="13" creationId="{8CABE76B-F2FC-6A70-CDD3-41C2AB300090}"/>
          </ac:spMkLst>
        </pc:spChg>
        <pc:spChg chg="del">
          <ac:chgData name="동현 윤" userId="a7ff3985f6746653" providerId="LiveId" clId="{6B802DEB-8368-4749-99F4-07E7391C1FFF}" dt="2024-08-05T12:05:36.421" v="9881" actId="478"/>
          <ac:spMkLst>
            <pc:docMk/>
            <pc:sldMk cId="1628206610" sldId="306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6.421" v="9881" actId="478"/>
          <ac:spMkLst>
            <pc:docMk/>
            <pc:sldMk cId="1628206610" sldId="306"/>
            <ac:spMk id="26" creationId="{5FD4640A-EC19-40FE-919E-B53DA11117DC}"/>
          </ac:spMkLst>
        </pc:spChg>
      </pc:sldChg>
      <pc:sldChg chg="addSp delSp modSp add mod modNotesTx">
        <pc:chgData name="동현 윤" userId="a7ff3985f6746653" providerId="LiveId" clId="{6B802DEB-8368-4749-99F4-07E7391C1FFF}" dt="2024-08-14T02:24:48.938" v="29712" actId="20577"/>
        <pc:sldMkLst>
          <pc:docMk/>
          <pc:sldMk cId="2683673573" sldId="307"/>
        </pc:sldMkLst>
        <pc:spChg chg="add mod">
          <ac:chgData name="동현 윤" userId="a7ff3985f6746653" providerId="LiveId" clId="{6B802DEB-8368-4749-99F4-07E7391C1FFF}" dt="2024-08-05T12:05:39.647" v="9884"/>
          <ac:spMkLst>
            <pc:docMk/>
            <pc:sldMk cId="2683673573" sldId="307"/>
            <ac:spMk id="2" creationId="{926E5415-FEF8-28F4-3793-9BA9DB376DFB}"/>
          </ac:spMkLst>
        </pc:spChg>
        <pc:spChg chg="add mod">
          <ac:chgData name="동현 윤" userId="a7ff3985f6746653" providerId="LiveId" clId="{6B802DEB-8368-4749-99F4-07E7391C1FFF}" dt="2024-08-14T01:54:35.444" v="28448" actId="20577"/>
          <ac:spMkLst>
            <pc:docMk/>
            <pc:sldMk cId="2683673573" sldId="307"/>
            <ac:spMk id="3" creationId="{A379CA29-3AF2-6366-AF50-A401B4B125A1}"/>
          </ac:spMkLst>
        </pc:spChg>
        <pc:spChg chg="del">
          <ac:chgData name="동현 윤" userId="a7ff3985f6746653" providerId="LiveId" clId="{6B802DEB-8368-4749-99F4-07E7391C1FFF}" dt="2024-08-12T04:39:59.421" v="10965" actId="478"/>
          <ac:spMkLst>
            <pc:docMk/>
            <pc:sldMk cId="2683673573" sldId="307"/>
            <ac:spMk id="5" creationId="{62570DBD-7318-4B54-9F18-28580462FA4A}"/>
          </ac:spMkLst>
        </pc:spChg>
        <pc:spChg chg="mod">
          <ac:chgData name="동현 윤" userId="a7ff3985f6746653" providerId="LiveId" clId="{6B802DEB-8368-4749-99F4-07E7391C1FFF}" dt="2024-08-12T04:40:01.432" v="10967" actId="1036"/>
          <ac:spMkLst>
            <pc:docMk/>
            <pc:sldMk cId="2683673573" sldId="307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2T04:39:59.779" v="10966"/>
          <ac:spMkLst>
            <pc:docMk/>
            <pc:sldMk cId="2683673573" sldId="307"/>
            <ac:spMk id="7" creationId="{B58BAA24-23A7-AB9E-FDDB-8FF0D57AD88A}"/>
          </ac:spMkLst>
        </pc:spChg>
        <pc:spChg chg="del">
          <ac:chgData name="동현 윤" userId="a7ff3985f6746653" providerId="LiveId" clId="{6B802DEB-8368-4749-99F4-07E7391C1FFF}" dt="2024-08-05T12:05:39.463" v="9883" actId="478"/>
          <ac:spMkLst>
            <pc:docMk/>
            <pc:sldMk cId="2683673573" sldId="307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9.463" v="9883" actId="478"/>
          <ac:spMkLst>
            <pc:docMk/>
            <pc:sldMk cId="2683673573" sldId="307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37.815" v="28450" actId="20577"/>
        <pc:sldMkLst>
          <pc:docMk/>
          <pc:sldMk cId="688445113" sldId="308"/>
        </pc:sldMkLst>
        <pc:spChg chg="add mod">
          <ac:chgData name="동현 윤" userId="a7ff3985f6746653" providerId="LiveId" clId="{6B802DEB-8368-4749-99F4-07E7391C1FFF}" dt="2024-08-05T12:05:42.480" v="9886"/>
          <ac:spMkLst>
            <pc:docMk/>
            <pc:sldMk cId="688445113" sldId="308"/>
            <ac:spMk id="3" creationId="{E197AF94-A811-B7D7-A5E2-DD0AAC3E0A66}"/>
          </ac:spMkLst>
        </pc:spChg>
        <pc:spChg chg="add mod">
          <ac:chgData name="동현 윤" userId="a7ff3985f6746653" providerId="LiveId" clId="{6B802DEB-8368-4749-99F4-07E7391C1FFF}" dt="2024-08-14T01:54:37.815" v="28450" actId="20577"/>
          <ac:spMkLst>
            <pc:docMk/>
            <pc:sldMk cId="688445113" sldId="308"/>
            <ac:spMk id="7" creationId="{C3E22776-8C0D-7981-622E-3937255AE4A8}"/>
          </ac:spMkLst>
        </pc:spChg>
        <pc:spChg chg="del">
          <ac:chgData name="동현 윤" userId="a7ff3985f6746653" providerId="LiveId" clId="{6B802DEB-8368-4749-99F4-07E7391C1FFF}" dt="2024-08-05T12:05:42.342" v="9885" actId="478"/>
          <ac:spMkLst>
            <pc:docMk/>
            <pc:sldMk cId="688445113" sldId="308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42.342" v="9885" actId="478"/>
          <ac:spMkLst>
            <pc:docMk/>
            <pc:sldMk cId="688445113" sldId="308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4.220" v="28451" actId="20577"/>
        <pc:sldMkLst>
          <pc:docMk/>
          <pc:sldMk cId="1770393793" sldId="309"/>
        </pc:sldMkLst>
        <pc:spChg chg="add mod">
          <ac:chgData name="동현 윤" userId="a7ff3985f6746653" providerId="LiveId" clId="{6B802DEB-8368-4749-99F4-07E7391C1FFF}" dt="2024-08-05T12:05:47.396" v="9888"/>
          <ac:spMkLst>
            <pc:docMk/>
            <pc:sldMk cId="1770393793" sldId="309"/>
            <ac:spMk id="3" creationId="{CD56736D-441A-FB7E-1E3C-4CBB05D75CD0}"/>
          </ac:spMkLst>
        </pc:spChg>
        <pc:spChg chg="add mod">
          <ac:chgData name="동현 윤" userId="a7ff3985f6746653" providerId="LiveId" clId="{6B802DEB-8368-4749-99F4-07E7391C1FFF}" dt="2024-08-14T01:54:44.220" v="28451" actId="20577"/>
          <ac:spMkLst>
            <pc:docMk/>
            <pc:sldMk cId="1770393793" sldId="309"/>
            <ac:spMk id="7" creationId="{8AC2AE23-9499-169C-4F72-CA7F92FAE9C6}"/>
          </ac:spMkLst>
        </pc:spChg>
        <pc:spChg chg="del">
          <ac:chgData name="동현 윤" userId="a7ff3985f6746653" providerId="LiveId" clId="{6B802DEB-8368-4749-99F4-07E7391C1FFF}" dt="2024-08-05T12:05:47.250" v="9887" actId="478"/>
          <ac:spMkLst>
            <pc:docMk/>
            <pc:sldMk cId="1770393793" sldId="309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47.250" v="9887" actId="478"/>
          <ac:spMkLst>
            <pc:docMk/>
            <pc:sldMk cId="1770393793" sldId="309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6.674" v="28452" actId="20577"/>
        <pc:sldMkLst>
          <pc:docMk/>
          <pc:sldMk cId="577958419" sldId="310"/>
        </pc:sldMkLst>
        <pc:spChg chg="add mod">
          <ac:chgData name="동현 윤" userId="a7ff3985f6746653" providerId="LiveId" clId="{6B802DEB-8368-4749-99F4-07E7391C1FFF}" dt="2024-08-05T12:05:50.331" v="9890"/>
          <ac:spMkLst>
            <pc:docMk/>
            <pc:sldMk cId="577958419" sldId="310"/>
            <ac:spMk id="3" creationId="{2EADDAC5-BDA6-8D6B-5643-33668DD23C80}"/>
          </ac:spMkLst>
        </pc:spChg>
        <pc:spChg chg="add mod">
          <ac:chgData name="동현 윤" userId="a7ff3985f6746653" providerId="LiveId" clId="{6B802DEB-8368-4749-99F4-07E7391C1FFF}" dt="2024-08-14T01:54:46.674" v="28452" actId="20577"/>
          <ac:spMkLst>
            <pc:docMk/>
            <pc:sldMk cId="577958419" sldId="310"/>
            <ac:spMk id="7" creationId="{244A9C9C-C58E-9554-C014-1695EA36B8F8}"/>
          </ac:spMkLst>
        </pc:spChg>
        <pc:spChg chg="del">
          <ac:chgData name="동현 윤" userId="a7ff3985f6746653" providerId="LiveId" clId="{6B802DEB-8368-4749-99F4-07E7391C1FFF}" dt="2024-08-05T12:05:50.155" v="9889" actId="478"/>
          <ac:spMkLst>
            <pc:docMk/>
            <pc:sldMk cId="577958419" sldId="310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0.155" v="9889" actId="478"/>
          <ac:spMkLst>
            <pc:docMk/>
            <pc:sldMk cId="577958419" sldId="310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1:54:48.770" v="28453" actId="20577"/>
        <pc:sldMkLst>
          <pc:docMk/>
          <pc:sldMk cId="4091654351" sldId="311"/>
        </pc:sldMkLst>
        <pc:spChg chg="add mod">
          <ac:chgData name="동현 윤" userId="a7ff3985f6746653" providerId="LiveId" clId="{6B802DEB-8368-4749-99F4-07E7391C1FFF}" dt="2024-08-05T12:05:53.242" v="9892"/>
          <ac:spMkLst>
            <pc:docMk/>
            <pc:sldMk cId="4091654351" sldId="311"/>
            <ac:spMk id="3" creationId="{4520BE82-DBEF-D824-07E8-F21CC147DD15}"/>
          </ac:spMkLst>
        </pc:spChg>
        <pc:spChg chg="add mod">
          <ac:chgData name="동현 윤" userId="a7ff3985f6746653" providerId="LiveId" clId="{6B802DEB-8368-4749-99F4-07E7391C1FFF}" dt="2024-08-14T01:54:48.770" v="28453" actId="20577"/>
          <ac:spMkLst>
            <pc:docMk/>
            <pc:sldMk cId="4091654351" sldId="311"/>
            <ac:spMk id="7" creationId="{6783568B-79F9-8496-7A3D-1D322CDF2755}"/>
          </ac:spMkLst>
        </pc:spChg>
        <pc:spChg chg="del">
          <ac:chgData name="동현 윤" userId="a7ff3985f6746653" providerId="LiveId" clId="{6B802DEB-8368-4749-99F4-07E7391C1FFF}" dt="2024-08-05T12:05:53.070" v="9891" actId="478"/>
          <ac:spMkLst>
            <pc:docMk/>
            <pc:sldMk cId="4091654351" sldId="311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3.070" v="9891" actId="478"/>
          <ac:spMkLst>
            <pc:docMk/>
            <pc:sldMk cId="4091654351" sldId="311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6:45.648" v="29774" actId="14100"/>
        <pc:sldMkLst>
          <pc:docMk/>
          <pc:sldMk cId="2048748713" sldId="312"/>
        </pc:sldMkLst>
        <pc:spChg chg="add mod">
          <ac:chgData name="동현 윤" userId="a7ff3985f6746653" providerId="LiveId" clId="{6B802DEB-8368-4749-99F4-07E7391C1FFF}" dt="2024-08-05T12:05:56.224" v="9894"/>
          <ac:spMkLst>
            <pc:docMk/>
            <pc:sldMk cId="2048748713" sldId="312"/>
            <ac:spMk id="2" creationId="{1031F331-7D66-9F86-96F9-2C4D834A8658}"/>
          </ac:spMkLst>
        </pc:spChg>
        <pc:spChg chg="add mod">
          <ac:chgData name="동현 윤" userId="a7ff3985f6746653" providerId="LiveId" clId="{6B802DEB-8368-4749-99F4-07E7391C1FFF}" dt="2024-08-14T01:54:51.935" v="28454" actId="20577"/>
          <ac:spMkLst>
            <pc:docMk/>
            <pc:sldMk cId="2048748713" sldId="312"/>
            <ac:spMk id="4" creationId="{18E73997-D875-FDB9-90CE-F38AFB0FE0C3}"/>
          </ac:spMkLst>
        </pc:spChg>
        <pc:spChg chg="add mod">
          <ac:chgData name="동현 윤" userId="a7ff3985f6746653" providerId="LiveId" clId="{6B802DEB-8368-4749-99F4-07E7391C1FFF}" dt="2024-08-14T02:26:45.648" v="29774" actId="14100"/>
          <ac:spMkLst>
            <pc:docMk/>
            <pc:sldMk cId="2048748713" sldId="312"/>
            <ac:spMk id="5" creationId="{8247F9C3-43B1-7B5A-CCE9-5E3B04FC1144}"/>
          </ac:spMkLst>
        </pc:spChg>
        <pc:spChg chg="del">
          <ac:chgData name="동현 윤" userId="a7ff3985f6746653" providerId="LiveId" clId="{6B802DEB-8368-4749-99F4-07E7391C1FFF}" dt="2024-08-05T12:05:56.035" v="9893" actId="478"/>
          <ac:spMkLst>
            <pc:docMk/>
            <pc:sldMk cId="2048748713" sldId="312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6.035" v="9893" actId="478"/>
          <ac:spMkLst>
            <pc:docMk/>
            <pc:sldMk cId="2048748713" sldId="31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22.778" v="9959" actId="20577"/>
          <ac:spMkLst>
            <pc:docMk/>
            <pc:sldMk cId="2048748713" sldId="312"/>
            <ac:spMk id="31" creationId="{55E74859-D683-49B0-A5C5-4AF264C14332}"/>
          </ac:spMkLst>
        </pc:spChg>
      </pc:sldChg>
      <pc:sldChg chg="modSp add mod ord">
        <pc:chgData name="동현 윤" userId="a7ff3985f6746653" providerId="LiveId" clId="{6B802DEB-8368-4749-99F4-07E7391C1FFF}" dt="2024-08-13T11:49:24.032" v="26548" actId="20577"/>
        <pc:sldMkLst>
          <pc:docMk/>
          <pc:sldMk cId="24166240" sldId="313"/>
        </pc:sldMkLst>
        <pc:spChg chg="mod">
          <ac:chgData name="동현 윤" userId="a7ff3985f6746653" providerId="LiveId" clId="{6B802DEB-8368-4749-99F4-07E7391C1FFF}" dt="2024-08-13T11:49:24.032" v="26548" actId="20577"/>
          <ac:spMkLst>
            <pc:docMk/>
            <pc:sldMk cId="24166240" sldId="313"/>
            <ac:spMk id="26" creationId="{5FD4640A-EC19-40FE-919E-B53DA11117DC}"/>
          </ac:spMkLst>
        </pc:spChg>
        <pc:graphicFrameChg chg="mod modGraphic">
          <ac:chgData name="동현 윤" userId="a7ff3985f6746653" providerId="LiveId" clId="{6B802DEB-8368-4749-99F4-07E7391C1FFF}" dt="2024-08-12T10:56:27.155" v="12772"/>
          <ac:graphicFrameMkLst>
            <pc:docMk/>
            <pc:sldMk cId="24166240" sldId="313"/>
            <ac:graphicFrameMk id="2" creationId="{878BE49C-F9BD-376C-23AF-AF5E57023A0E}"/>
          </ac:graphicFrameMkLst>
        </pc:graphicFrameChg>
      </pc:sldChg>
      <pc:sldChg chg="addSp delSp modSp add mod ord modNotesTx">
        <pc:chgData name="동현 윤" userId="a7ff3985f6746653" providerId="LiveId" clId="{6B802DEB-8368-4749-99F4-07E7391C1FFF}" dt="2024-08-14T02:04:46.573" v="29181" actId="20577"/>
        <pc:sldMkLst>
          <pc:docMk/>
          <pc:sldMk cId="4003034095" sldId="314"/>
        </pc:sldMkLst>
        <pc:spChg chg="add del">
          <ac:chgData name="동현 윤" userId="a7ff3985f6746653" providerId="LiveId" clId="{6B802DEB-8368-4749-99F4-07E7391C1FFF}" dt="2024-08-12T04:39:07.113" v="10953" actId="22"/>
          <ac:spMkLst>
            <pc:docMk/>
            <pc:sldMk cId="4003034095" sldId="314"/>
            <ac:spMk id="4" creationId="{6F423052-75D6-74D6-39D7-DEF8B2047D83}"/>
          </ac:spMkLst>
        </pc:spChg>
        <pc:spChg chg="mod">
          <ac:chgData name="동현 윤" userId="a7ff3985f6746653" providerId="LiveId" clId="{6B802DEB-8368-4749-99F4-07E7391C1FFF}" dt="2024-08-14T02:01:49.007" v="28607" actId="20577"/>
          <ac:spMkLst>
            <pc:docMk/>
            <pc:sldMk cId="4003034095" sldId="314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13T11:49:26.103" v="26549" actId="20577"/>
          <ac:spMkLst>
            <pc:docMk/>
            <pc:sldMk cId="4003034095" sldId="314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4T01:55:05.824" v="28457" actId="1076"/>
          <ac:picMkLst>
            <pc:docMk/>
            <pc:sldMk cId="4003034095" sldId="314"/>
            <ac:picMk id="3" creationId="{FA376840-2538-8E98-39C2-3D0BB217405E}"/>
          </ac:picMkLst>
        </pc:picChg>
      </pc:sldChg>
      <pc:sldChg chg="addSp delSp modSp add mod modNotesTx">
        <pc:chgData name="동현 윤" userId="a7ff3985f6746653" providerId="LiveId" clId="{6B802DEB-8368-4749-99F4-07E7391C1FFF}" dt="2024-08-13T11:49:28.011" v="26550" actId="20577"/>
        <pc:sldMkLst>
          <pc:docMk/>
          <pc:sldMk cId="3402887154" sldId="315"/>
        </pc:sldMkLst>
        <pc:spChg chg="add mod">
          <ac:chgData name="동현 윤" userId="a7ff3985f6746653" providerId="LiveId" clId="{6B802DEB-8368-4749-99F4-07E7391C1FFF}" dt="2024-08-05T12:05:07.893" v="9868"/>
          <ac:spMkLst>
            <pc:docMk/>
            <pc:sldMk cId="3402887154" sldId="315"/>
            <ac:spMk id="2" creationId="{E44CA97A-0AA4-0AE4-F618-05F51CDB8261}"/>
          </ac:spMkLst>
        </pc:spChg>
        <pc:spChg chg="add mod">
          <ac:chgData name="동현 윤" userId="a7ff3985f6746653" providerId="LiveId" clId="{6B802DEB-8368-4749-99F4-07E7391C1FFF}" dt="2024-08-13T11:49:28.011" v="26550" actId="20577"/>
          <ac:spMkLst>
            <pc:docMk/>
            <pc:sldMk cId="3402887154" sldId="315"/>
            <ac:spMk id="3" creationId="{3E69EC52-8C40-D9C8-1FD1-8CB3F282E645}"/>
          </ac:spMkLst>
        </pc:spChg>
        <pc:spChg chg="del">
          <ac:chgData name="동현 윤" userId="a7ff3985f6746653" providerId="LiveId" clId="{6B802DEB-8368-4749-99F4-07E7391C1FFF}" dt="2024-08-05T12:05:07.726" v="9867" actId="478"/>
          <ac:spMkLst>
            <pc:docMk/>
            <pc:sldMk cId="3402887154" sldId="315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07.726" v="9867" actId="478"/>
          <ac:spMkLst>
            <pc:docMk/>
            <pc:sldMk cId="3402887154" sldId="315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13T06:28:32.044" v="19039" actId="20577"/>
          <ac:spMkLst>
            <pc:docMk/>
            <pc:sldMk cId="3402887154" sldId="315"/>
            <ac:spMk id="31" creationId="{55E74859-D683-49B0-A5C5-4AF264C14332}"/>
          </ac:spMkLst>
        </pc:spChg>
      </pc:sldChg>
      <pc:sldChg chg="addSp delSp modSp add mod">
        <pc:chgData name="동현 윤" userId="a7ff3985f6746653" providerId="LiveId" clId="{6B802DEB-8368-4749-99F4-07E7391C1FFF}" dt="2024-08-14T02:23:22.141" v="29599" actId="1076"/>
        <pc:sldMkLst>
          <pc:docMk/>
          <pc:sldMk cId="3635826509" sldId="316"/>
        </pc:sldMkLst>
        <pc:spChg chg="add mod">
          <ac:chgData name="동현 윤" userId="a7ff3985f6746653" providerId="LiveId" clId="{6B802DEB-8368-4749-99F4-07E7391C1FFF}" dt="2024-08-05T12:05:11.506" v="9870"/>
          <ac:spMkLst>
            <pc:docMk/>
            <pc:sldMk cId="3635826509" sldId="316"/>
            <ac:spMk id="2" creationId="{C7705223-F4A0-2757-E268-C31CE4EA32AE}"/>
          </ac:spMkLst>
        </pc:spChg>
        <pc:spChg chg="add mod">
          <ac:chgData name="동현 윤" userId="a7ff3985f6746653" providerId="LiveId" clId="{6B802DEB-8368-4749-99F4-07E7391C1FFF}" dt="2024-08-13T11:49:30.221" v="26551" actId="20577"/>
          <ac:spMkLst>
            <pc:docMk/>
            <pc:sldMk cId="3635826509" sldId="316"/>
            <ac:spMk id="3" creationId="{50973D11-DCC2-3CDD-BCD1-D72CDB321898}"/>
          </ac:spMkLst>
        </pc:spChg>
        <pc:spChg chg="add mod">
          <ac:chgData name="동현 윤" userId="a7ff3985f6746653" providerId="LiveId" clId="{6B802DEB-8368-4749-99F4-07E7391C1FFF}" dt="2024-08-14T02:23:22.141" v="29599" actId="1076"/>
          <ac:spMkLst>
            <pc:docMk/>
            <pc:sldMk cId="3635826509" sldId="316"/>
            <ac:spMk id="4" creationId="{14FA3DD1-B292-8402-1461-2D17E45F398D}"/>
          </ac:spMkLst>
        </pc:spChg>
        <pc:spChg chg="del">
          <ac:chgData name="동현 윤" userId="a7ff3985f6746653" providerId="LiveId" clId="{6B802DEB-8368-4749-99F4-07E7391C1FFF}" dt="2024-08-05T12:05:11.328" v="9869" actId="478"/>
          <ac:spMkLst>
            <pc:docMk/>
            <pc:sldMk cId="3635826509" sldId="316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1.328" v="9869" actId="478"/>
          <ac:spMkLst>
            <pc:docMk/>
            <pc:sldMk cId="3635826509" sldId="316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4T02:16:47.506" v="29188" actId="1076"/>
          <ac:picMkLst>
            <pc:docMk/>
            <pc:sldMk cId="3635826509" sldId="316"/>
            <ac:picMk id="15" creationId="{FBEADD81-4370-3ECA-4244-11F78F2C6EE9}"/>
          </ac:picMkLst>
        </pc:picChg>
      </pc:sldChg>
      <pc:sldChg chg="addSp delSp modSp add mod">
        <pc:chgData name="동현 윤" userId="a7ff3985f6746653" providerId="LiveId" clId="{6B802DEB-8368-4749-99F4-07E7391C1FFF}" dt="2024-08-14T02:14:09.946" v="29185" actId="207"/>
        <pc:sldMkLst>
          <pc:docMk/>
          <pc:sldMk cId="3303024414" sldId="317"/>
        </pc:sldMkLst>
        <pc:spChg chg="add mod">
          <ac:chgData name="동현 윤" userId="a7ff3985f6746653" providerId="LiveId" clId="{6B802DEB-8368-4749-99F4-07E7391C1FFF}" dt="2024-08-05T12:05:14.572" v="9872"/>
          <ac:spMkLst>
            <pc:docMk/>
            <pc:sldMk cId="3303024414" sldId="317"/>
            <ac:spMk id="2" creationId="{F690CF01-89C0-3392-62B9-E7F0CA9F66F5}"/>
          </ac:spMkLst>
        </pc:spChg>
        <pc:spChg chg="add mod">
          <ac:chgData name="동현 윤" userId="a7ff3985f6746653" providerId="LiveId" clId="{6B802DEB-8368-4749-99F4-07E7391C1FFF}" dt="2024-08-13T11:49:32.230" v="26552" actId="20577"/>
          <ac:spMkLst>
            <pc:docMk/>
            <pc:sldMk cId="3303024414" sldId="317"/>
            <ac:spMk id="4" creationId="{89A008E5-03B1-C54B-8332-5C12855194C9}"/>
          </ac:spMkLst>
        </pc:spChg>
        <pc:spChg chg="add mod">
          <ac:chgData name="동현 윤" userId="a7ff3985f6746653" providerId="LiveId" clId="{6B802DEB-8368-4749-99F4-07E7391C1FFF}" dt="2024-08-14T02:14:09.946" v="29185" actId="207"/>
          <ac:spMkLst>
            <pc:docMk/>
            <pc:sldMk cId="3303024414" sldId="317"/>
            <ac:spMk id="5" creationId="{4407791A-B97F-5C94-1381-441BB2C6C0C7}"/>
          </ac:spMkLst>
        </pc:spChg>
        <pc:spChg chg="del">
          <ac:chgData name="동현 윤" userId="a7ff3985f6746653" providerId="LiveId" clId="{6B802DEB-8368-4749-99F4-07E7391C1FFF}" dt="2024-08-05T12:05:14.397" v="9871" actId="478"/>
          <ac:spMkLst>
            <pc:docMk/>
            <pc:sldMk cId="3303024414" sldId="317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4.397" v="9871" actId="478"/>
          <ac:spMkLst>
            <pc:docMk/>
            <pc:sldMk cId="3303024414" sldId="317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3T11:49:34.932" v="26553" actId="20577"/>
        <pc:sldMkLst>
          <pc:docMk/>
          <pc:sldMk cId="3297729592" sldId="318"/>
        </pc:sldMkLst>
        <pc:spChg chg="add mod">
          <ac:chgData name="동현 윤" userId="a7ff3985f6746653" providerId="LiveId" clId="{6B802DEB-8368-4749-99F4-07E7391C1FFF}" dt="2024-08-05T12:05:17.087" v="9874"/>
          <ac:spMkLst>
            <pc:docMk/>
            <pc:sldMk cId="3297729592" sldId="318"/>
            <ac:spMk id="2" creationId="{2726AC51-F08D-309C-9B36-1FFDEA953C8B}"/>
          </ac:spMkLst>
        </pc:spChg>
        <pc:spChg chg="add mod">
          <ac:chgData name="동현 윤" userId="a7ff3985f6746653" providerId="LiveId" clId="{6B802DEB-8368-4749-99F4-07E7391C1FFF}" dt="2024-08-13T11:49:34.932" v="26553" actId="20577"/>
          <ac:spMkLst>
            <pc:docMk/>
            <pc:sldMk cId="3297729592" sldId="318"/>
            <ac:spMk id="4" creationId="{D4A38392-57A6-E674-7C24-0466A7B5ADA1}"/>
          </ac:spMkLst>
        </pc:spChg>
        <pc:spChg chg="del">
          <ac:chgData name="동현 윤" userId="a7ff3985f6746653" providerId="LiveId" clId="{6B802DEB-8368-4749-99F4-07E7391C1FFF}" dt="2024-08-05T12:05:16.936" v="9873" actId="478"/>
          <ac:spMkLst>
            <pc:docMk/>
            <pc:sldMk cId="3297729592" sldId="318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16.936" v="9873" actId="478"/>
          <ac:spMkLst>
            <pc:docMk/>
            <pc:sldMk cId="3297729592" sldId="318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14:37.163" v="29186" actId="478"/>
        <pc:sldMkLst>
          <pc:docMk/>
          <pc:sldMk cId="678280439" sldId="319"/>
        </pc:sldMkLst>
        <pc:spChg chg="add mod">
          <ac:chgData name="동현 윤" userId="a7ff3985f6746653" providerId="LiveId" clId="{6B802DEB-8368-4749-99F4-07E7391C1FFF}" dt="2024-08-05T12:05:28.501" v="9876"/>
          <ac:spMkLst>
            <pc:docMk/>
            <pc:sldMk cId="678280439" sldId="319"/>
            <ac:spMk id="2" creationId="{3C7CBEC8-44FF-C7C3-0F6E-F5379780CF2D}"/>
          </ac:spMkLst>
        </pc:spChg>
        <pc:spChg chg="add mod">
          <ac:chgData name="동현 윤" userId="a7ff3985f6746653" providerId="LiveId" clId="{6B802DEB-8368-4749-99F4-07E7391C1FFF}" dt="2024-08-14T01:54:27.224" v="28444" actId="20577"/>
          <ac:spMkLst>
            <pc:docMk/>
            <pc:sldMk cId="678280439" sldId="319"/>
            <ac:spMk id="4" creationId="{44E6D7AE-43EC-6CAA-957F-5A5BC6FCBAE7}"/>
          </ac:spMkLst>
        </pc:spChg>
        <pc:spChg chg="del">
          <ac:chgData name="동현 윤" userId="a7ff3985f6746653" providerId="LiveId" clId="{6B802DEB-8368-4749-99F4-07E7391C1FFF}" dt="2024-08-14T02:14:37.163" v="29186" actId="478"/>
          <ac:spMkLst>
            <pc:docMk/>
            <pc:sldMk cId="678280439" sldId="319"/>
            <ac:spMk id="5" creationId="{E7B04BD2-5BC2-5584-C4C2-F52B0377D69C}"/>
          </ac:spMkLst>
        </pc:spChg>
        <pc:spChg chg="del">
          <ac:chgData name="동현 윤" userId="a7ff3985f6746653" providerId="LiveId" clId="{6B802DEB-8368-4749-99F4-07E7391C1FFF}" dt="2024-08-05T12:05:28.327" v="9875" actId="478"/>
          <ac:spMkLst>
            <pc:docMk/>
            <pc:sldMk cId="678280439" sldId="319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28.327" v="9875" actId="478"/>
          <ac:spMkLst>
            <pc:docMk/>
            <pc:sldMk cId="678280439" sldId="319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3:49.637" v="29606" actId="20577"/>
        <pc:sldMkLst>
          <pc:docMk/>
          <pc:sldMk cId="1149710853" sldId="320"/>
        </pc:sldMkLst>
        <pc:spChg chg="add mod">
          <ac:chgData name="동현 윤" userId="a7ff3985f6746653" providerId="LiveId" clId="{6B802DEB-8368-4749-99F4-07E7391C1FFF}" dt="2024-08-05T12:05:31.241" v="9878"/>
          <ac:spMkLst>
            <pc:docMk/>
            <pc:sldMk cId="1149710853" sldId="320"/>
            <ac:spMk id="2" creationId="{2E237442-84AC-4C7F-3F1D-D3A851A4BDAB}"/>
          </ac:spMkLst>
        </pc:spChg>
        <pc:spChg chg="add mod">
          <ac:chgData name="동현 윤" userId="a7ff3985f6746653" providerId="LiveId" clId="{6B802DEB-8368-4749-99F4-07E7391C1FFF}" dt="2024-08-14T01:54:29.112" v="28445" actId="20577"/>
          <ac:spMkLst>
            <pc:docMk/>
            <pc:sldMk cId="1149710853" sldId="320"/>
            <ac:spMk id="5" creationId="{D68CB692-99EE-2164-74FD-C5315C0000F9}"/>
          </ac:spMkLst>
        </pc:spChg>
        <pc:spChg chg="mod">
          <ac:chgData name="동현 윤" userId="a7ff3985f6746653" providerId="LiveId" clId="{6B802DEB-8368-4749-99F4-07E7391C1FFF}" dt="2024-08-14T02:23:49.637" v="29606" actId="20577"/>
          <ac:spMkLst>
            <pc:docMk/>
            <pc:sldMk cId="1149710853" sldId="320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05:31.058" v="9877" actId="478"/>
          <ac:spMkLst>
            <pc:docMk/>
            <pc:sldMk cId="1149710853" sldId="320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1.058" v="9877" actId="478"/>
          <ac:spMkLst>
            <pc:docMk/>
            <pc:sldMk cId="1149710853" sldId="320"/>
            <ac:spMk id="26" creationId="{5FD4640A-EC19-40FE-919E-B53DA11117DC}"/>
          </ac:spMkLst>
        </pc:spChg>
        <pc:picChg chg="mod">
          <ac:chgData name="동현 윤" userId="a7ff3985f6746653" providerId="LiveId" clId="{6B802DEB-8368-4749-99F4-07E7391C1FFF}" dt="2024-08-13T11:40:11.703" v="26412" actId="1076"/>
          <ac:picMkLst>
            <pc:docMk/>
            <pc:sldMk cId="1149710853" sldId="320"/>
            <ac:picMk id="3" creationId="{AB54679C-942C-767C-ABF0-F9151908D000}"/>
          </ac:picMkLst>
        </pc:picChg>
      </pc:sldChg>
      <pc:sldChg chg="addSp delSp modSp add mod">
        <pc:chgData name="동현 윤" userId="a7ff3985f6746653" providerId="LiveId" clId="{6B802DEB-8368-4749-99F4-07E7391C1FFF}" dt="2024-08-14T01:54:31.536" v="28446" actId="20577"/>
        <pc:sldMkLst>
          <pc:docMk/>
          <pc:sldMk cId="2961800800" sldId="321"/>
        </pc:sldMkLst>
        <pc:spChg chg="add mod">
          <ac:chgData name="동현 윤" userId="a7ff3985f6746653" providerId="LiveId" clId="{6B802DEB-8368-4749-99F4-07E7391C1FFF}" dt="2024-08-05T12:05:33.838" v="9880"/>
          <ac:spMkLst>
            <pc:docMk/>
            <pc:sldMk cId="2961800800" sldId="321"/>
            <ac:spMk id="2" creationId="{8FD02D72-2AA5-6547-E2A1-AA5183796DE6}"/>
          </ac:spMkLst>
        </pc:spChg>
        <pc:spChg chg="add mod">
          <ac:chgData name="동현 윤" userId="a7ff3985f6746653" providerId="LiveId" clId="{6B802DEB-8368-4749-99F4-07E7391C1FFF}" dt="2024-08-14T01:54:31.536" v="28446" actId="20577"/>
          <ac:spMkLst>
            <pc:docMk/>
            <pc:sldMk cId="2961800800" sldId="321"/>
            <ac:spMk id="3" creationId="{36FE559C-8517-C26D-4A45-8BE660BCB280}"/>
          </ac:spMkLst>
        </pc:spChg>
        <pc:spChg chg="mod">
          <ac:chgData name="동현 윤" userId="a7ff3985f6746653" providerId="LiveId" clId="{6B802DEB-8368-4749-99F4-07E7391C1FFF}" dt="2024-08-13T11:41:07.014" v="26439" actId="20577"/>
          <ac:spMkLst>
            <pc:docMk/>
            <pc:sldMk cId="2961800800" sldId="321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05:33.689" v="9879" actId="478"/>
          <ac:spMkLst>
            <pc:docMk/>
            <pc:sldMk cId="2961800800" sldId="321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33.689" v="9879" actId="478"/>
          <ac:spMkLst>
            <pc:docMk/>
            <pc:sldMk cId="2961800800" sldId="321"/>
            <ac:spMk id="26" creationId="{5FD4640A-EC19-40FE-919E-B53DA11117DC}"/>
          </ac:spMkLst>
        </pc:spChg>
      </pc:sldChg>
      <pc:sldChg chg="addSp delSp modSp add mod">
        <pc:chgData name="동현 윤" userId="a7ff3985f6746653" providerId="LiveId" clId="{6B802DEB-8368-4749-99F4-07E7391C1FFF}" dt="2024-08-14T02:29:41.113" v="29775" actId="1076"/>
        <pc:sldMkLst>
          <pc:docMk/>
          <pc:sldMk cId="3990094900" sldId="322"/>
        </pc:sldMkLst>
        <pc:spChg chg="add mod">
          <ac:chgData name="동현 윤" userId="a7ff3985f6746653" providerId="LiveId" clId="{6B802DEB-8368-4749-99F4-07E7391C1FFF}" dt="2024-08-05T12:05:59.768" v="9896"/>
          <ac:spMkLst>
            <pc:docMk/>
            <pc:sldMk cId="3990094900" sldId="322"/>
            <ac:spMk id="2" creationId="{30D61EAD-9098-127E-1017-754FA4F09850}"/>
          </ac:spMkLst>
        </pc:spChg>
        <pc:spChg chg="add mod">
          <ac:chgData name="동현 윤" userId="a7ff3985f6746653" providerId="LiveId" clId="{6B802DEB-8368-4749-99F4-07E7391C1FFF}" dt="2024-08-14T01:54:54.482" v="28455" actId="20577"/>
          <ac:spMkLst>
            <pc:docMk/>
            <pc:sldMk cId="3990094900" sldId="322"/>
            <ac:spMk id="3" creationId="{F3B1D67C-01AF-C3D8-DCD6-67726D8E5CE2}"/>
          </ac:spMkLst>
        </pc:spChg>
        <pc:spChg chg="mod">
          <ac:chgData name="동현 윤" userId="a7ff3985f6746653" providerId="LiveId" clId="{6B802DEB-8368-4749-99F4-07E7391C1FFF}" dt="2024-08-13T11:44:59.671" v="26526" actId="20577"/>
          <ac:spMkLst>
            <pc:docMk/>
            <pc:sldMk cId="3990094900" sldId="322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3T11:43:25.890" v="26447" actId="164"/>
          <ac:spMkLst>
            <pc:docMk/>
            <pc:sldMk cId="3990094900" sldId="322"/>
            <ac:spMk id="7" creationId="{CCF83FEB-07F2-B8D7-136C-EB51AE7FBB08}"/>
          </ac:spMkLst>
        </pc:spChg>
        <pc:spChg chg="add del mod">
          <ac:chgData name="동현 윤" userId="a7ff3985f6746653" providerId="LiveId" clId="{6B802DEB-8368-4749-99F4-07E7391C1FFF}" dt="2024-08-13T11:43:22.361" v="26446" actId="22"/>
          <ac:spMkLst>
            <pc:docMk/>
            <pc:sldMk cId="3990094900" sldId="322"/>
            <ac:spMk id="9" creationId="{53737B9B-3F82-715C-A3C7-549F08CC3498}"/>
          </ac:spMkLst>
        </pc:spChg>
        <pc:spChg chg="add del mod">
          <ac:chgData name="동현 윤" userId="a7ff3985f6746653" providerId="LiveId" clId="{6B802DEB-8368-4749-99F4-07E7391C1FFF}" dt="2024-08-13T11:45:03.334" v="26529"/>
          <ac:spMkLst>
            <pc:docMk/>
            <pc:sldMk cId="3990094900" sldId="322"/>
            <ac:spMk id="12" creationId="{28CD00BE-B43E-C6D4-0D62-48A4809FEB91}"/>
          </ac:spMkLst>
        </pc:spChg>
        <pc:spChg chg="del">
          <ac:chgData name="동현 윤" userId="a7ff3985f6746653" providerId="LiveId" clId="{6B802DEB-8368-4749-99F4-07E7391C1FFF}" dt="2024-08-05T12:05:59.572" v="9895" actId="478"/>
          <ac:spMkLst>
            <pc:docMk/>
            <pc:sldMk cId="3990094900" sldId="322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5:59.572" v="9895" actId="478"/>
          <ac:spMkLst>
            <pc:docMk/>
            <pc:sldMk cId="3990094900" sldId="322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20.342" v="9958" actId="20577"/>
          <ac:spMkLst>
            <pc:docMk/>
            <pc:sldMk cId="3990094900" sldId="322"/>
            <ac:spMk id="31" creationId="{55E74859-D683-49B0-A5C5-4AF264C14332}"/>
          </ac:spMkLst>
        </pc:spChg>
        <pc:grpChg chg="add mod">
          <ac:chgData name="동현 윤" userId="a7ff3985f6746653" providerId="LiveId" clId="{6B802DEB-8368-4749-99F4-07E7391C1FFF}" dt="2024-08-14T02:29:41.113" v="29775" actId="1076"/>
          <ac:grpSpMkLst>
            <pc:docMk/>
            <pc:sldMk cId="3990094900" sldId="322"/>
            <ac:grpSpMk id="10" creationId="{D9AA82C3-1563-F9E5-58FC-FCA1422CFB38}"/>
          </ac:grpSpMkLst>
        </pc:grpChg>
        <pc:picChg chg="mod">
          <ac:chgData name="동현 윤" userId="a7ff3985f6746653" providerId="LiveId" clId="{6B802DEB-8368-4749-99F4-07E7391C1FFF}" dt="2024-08-13T11:45:02.561" v="26527" actId="1076"/>
          <ac:picMkLst>
            <pc:docMk/>
            <pc:sldMk cId="3990094900" sldId="322"/>
            <ac:picMk id="4" creationId="{6045042E-F249-D4F8-F4BB-868671E893A6}"/>
          </ac:picMkLst>
        </pc:picChg>
        <pc:picChg chg="mod">
          <ac:chgData name="동현 윤" userId="a7ff3985f6746653" providerId="LiveId" clId="{6B802DEB-8368-4749-99F4-07E7391C1FFF}" dt="2024-08-13T11:43:25.890" v="26447" actId="164"/>
          <ac:picMkLst>
            <pc:docMk/>
            <pc:sldMk cId="3990094900" sldId="322"/>
            <ac:picMk id="5" creationId="{620DDB1B-5F66-99FD-F17D-A326ED6672A1}"/>
          </ac:picMkLst>
        </pc:picChg>
        <pc:picChg chg="add mod">
          <ac:chgData name="동현 윤" userId="a7ff3985f6746653" providerId="LiveId" clId="{6B802DEB-8368-4749-99F4-07E7391C1FFF}" dt="2024-08-13T13:54:23.883" v="27050" actId="1076"/>
          <ac:picMkLst>
            <pc:docMk/>
            <pc:sldMk cId="3990094900" sldId="322"/>
            <ac:picMk id="14" creationId="{CEE124DF-575A-9E09-5BD3-A7B2176BD0D9}"/>
          </ac:picMkLst>
        </pc:picChg>
      </pc:sldChg>
      <pc:sldChg chg="addSp delSp modSp add mod">
        <pc:chgData name="동현 윤" userId="a7ff3985f6746653" providerId="LiveId" clId="{6B802DEB-8368-4749-99F4-07E7391C1FFF}" dt="2024-08-14T01:54:56.622" v="28456" actId="20577"/>
        <pc:sldMkLst>
          <pc:docMk/>
          <pc:sldMk cId="1366152057" sldId="323"/>
        </pc:sldMkLst>
        <pc:spChg chg="add mod">
          <ac:chgData name="동현 윤" userId="a7ff3985f6746653" providerId="LiveId" clId="{6B802DEB-8368-4749-99F4-07E7391C1FFF}" dt="2024-08-05T12:06:46.392" v="9905"/>
          <ac:spMkLst>
            <pc:docMk/>
            <pc:sldMk cId="1366152057" sldId="323"/>
            <ac:spMk id="3" creationId="{35AA83D3-DD25-55CA-8D0E-46FB0285D86B}"/>
          </ac:spMkLst>
        </pc:spChg>
        <pc:spChg chg="add mod">
          <ac:chgData name="동현 윤" userId="a7ff3985f6746653" providerId="LiveId" clId="{6B802DEB-8368-4749-99F4-07E7391C1FFF}" dt="2024-08-14T01:54:56.622" v="28456" actId="20577"/>
          <ac:spMkLst>
            <pc:docMk/>
            <pc:sldMk cId="1366152057" sldId="323"/>
            <ac:spMk id="4" creationId="{32524AFC-D47A-7E0F-027C-79066D3DE10A}"/>
          </ac:spMkLst>
        </pc:spChg>
        <pc:spChg chg="del">
          <ac:chgData name="동현 윤" userId="a7ff3985f6746653" providerId="LiveId" clId="{6B802DEB-8368-4749-99F4-07E7391C1FFF}" dt="2024-08-05T12:06:46.230" v="9904" actId="478"/>
          <ac:spMkLst>
            <pc:docMk/>
            <pc:sldMk cId="1366152057" sldId="323"/>
            <ac:spMk id="24" creationId="{F27741B4-433E-4D57-8FC1-D988C5D8D3D8}"/>
          </ac:spMkLst>
        </pc:spChg>
        <pc:spChg chg="del">
          <ac:chgData name="동현 윤" userId="a7ff3985f6746653" providerId="LiveId" clId="{6B802DEB-8368-4749-99F4-07E7391C1FFF}" dt="2024-08-05T12:06:46.230" v="9904" actId="478"/>
          <ac:spMkLst>
            <pc:docMk/>
            <pc:sldMk cId="1366152057" sldId="323"/>
            <ac:spMk id="26" creationId="{5FD4640A-EC19-40FE-919E-B53DA11117DC}"/>
          </ac:spMkLst>
        </pc:spChg>
        <pc:spChg chg="mod">
          <ac:chgData name="동현 윤" userId="a7ff3985f6746653" providerId="LiveId" clId="{6B802DEB-8368-4749-99F4-07E7391C1FFF}" dt="2024-08-05T12:15:17.592" v="9957" actId="20577"/>
          <ac:spMkLst>
            <pc:docMk/>
            <pc:sldMk cId="1366152057" sldId="323"/>
            <ac:spMk id="31" creationId="{55E74859-D683-49B0-A5C5-4AF264C14332}"/>
          </ac:spMkLst>
        </pc:spChg>
      </pc:sldChg>
      <pc:sldChg chg="addSp delSp modSp add mod">
        <pc:chgData name="동현 윤" userId="a7ff3985f6746653" providerId="LiveId" clId="{6B802DEB-8368-4749-99F4-07E7391C1FFF}" dt="2024-08-12T04:40:41.201" v="10983" actId="20577"/>
        <pc:sldMkLst>
          <pc:docMk/>
          <pc:sldMk cId="3099685656" sldId="324"/>
        </pc:sldMkLst>
        <pc:spChg chg="del">
          <ac:chgData name="동현 윤" userId="a7ff3985f6746653" providerId="LiveId" clId="{6B802DEB-8368-4749-99F4-07E7391C1FFF}" dt="2024-08-05T12:17:38.770" v="10135" actId="478"/>
          <ac:spMkLst>
            <pc:docMk/>
            <pc:sldMk cId="3099685656" sldId="324"/>
            <ac:spMk id="2" creationId="{9F5A2D86-00AC-291F-6DDC-213FDEABDD87}"/>
          </ac:spMkLst>
        </pc:spChg>
        <pc:spChg chg="mod">
          <ac:chgData name="동현 윤" userId="a7ff3985f6746653" providerId="LiveId" clId="{6B802DEB-8368-4749-99F4-07E7391C1FFF}" dt="2024-08-12T04:40:41.201" v="10983" actId="20577"/>
          <ac:spMkLst>
            <pc:docMk/>
            <pc:sldMk cId="3099685656" sldId="324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17:50.825" v="10150" actId="20577"/>
          <ac:spMkLst>
            <pc:docMk/>
            <pc:sldMk cId="3099685656" sldId="324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7" creationId="{8F9BEE0A-5826-63B9-09FE-44BF844440E2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8" creationId="{DD8F9D50-D11E-0C5A-0949-CAAF98339A68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9" creationId="{49CAE1D6-A665-AC9E-BD00-75FF00F60E44}"/>
          </ac:spMkLst>
        </pc:spChg>
        <pc:spChg chg="del">
          <ac:chgData name="동현 윤" userId="a7ff3985f6746653" providerId="LiveId" clId="{6B802DEB-8368-4749-99F4-07E7391C1FFF}" dt="2024-08-05T12:18:03.375" v="10151" actId="478"/>
          <ac:spMkLst>
            <pc:docMk/>
            <pc:sldMk cId="3099685656" sldId="324"/>
            <ac:spMk id="10" creationId="{5DBC0442-B16A-694A-A4F0-DD640E0A24F6}"/>
          </ac:spMkLst>
        </pc:spChg>
        <pc:spChg chg="mod">
          <ac:chgData name="동현 윤" userId="a7ff3985f6746653" providerId="LiveId" clId="{6B802DEB-8368-4749-99F4-07E7391C1FFF}" dt="2024-08-05T12:15:51.946" v="10005" actId="20577"/>
          <ac:spMkLst>
            <pc:docMk/>
            <pc:sldMk cId="3099685656" sldId="324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8-05T12:18:04.082" v="10152" actId="478"/>
          <ac:picMkLst>
            <pc:docMk/>
            <pc:sldMk cId="3099685656" sldId="324"/>
            <ac:picMk id="5" creationId="{4A2DBCCD-5A76-D5C3-98B2-50420C6D9C28}"/>
          </ac:picMkLst>
        </pc:picChg>
        <pc:picChg chg="add mod">
          <ac:chgData name="동현 윤" userId="a7ff3985f6746653" providerId="LiveId" clId="{6B802DEB-8368-4749-99F4-07E7391C1FFF}" dt="2024-08-05T12:19:44.628" v="10155" actId="1076"/>
          <ac:picMkLst>
            <pc:docMk/>
            <pc:sldMk cId="3099685656" sldId="324"/>
            <ac:picMk id="12" creationId="{0EFE538F-AA6A-ED6E-67D0-5B1DDB1CED43}"/>
          </ac:picMkLst>
        </pc:picChg>
      </pc:sldChg>
      <pc:sldChg chg="addSp delSp add del mod">
        <pc:chgData name="동현 윤" userId="a7ff3985f6746653" providerId="LiveId" clId="{6B802DEB-8368-4749-99F4-07E7391C1FFF}" dt="2024-08-05T12:15:06.425" v="9952" actId="47"/>
        <pc:sldMkLst>
          <pc:docMk/>
          <pc:sldMk cId="3679242444" sldId="324"/>
        </pc:sldMkLst>
        <pc:spChg chg="add del">
          <ac:chgData name="동현 윤" userId="a7ff3985f6746653" providerId="LiveId" clId="{6B802DEB-8368-4749-99F4-07E7391C1FFF}" dt="2024-08-05T12:14:54.113" v="9951" actId="478"/>
          <ac:spMkLst>
            <pc:docMk/>
            <pc:sldMk cId="3679242444" sldId="324"/>
            <ac:spMk id="2" creationId="{9F5A2D86-00AC-291F-6DDC-213FDEABDD87}"/>
          </ac:spMkLst>
        </pc:spChg>
        <pc:spChg chg="add del">
          <ac:chgData name="동현 윤" userId="a7ff3985f6746653" providerId="LiveId" clId="{6B802DEB-8368-4749-99F4-07E7391C1FFF}" dt="2024-08-05T12:14:51.632" v="9950" actId="478"/>
          <ac:spMkLst>
            <pc:docMk/>
            <pc:sldMk cId="3679242444" sldId="324"/>
            <ac:spMk id="6" creationId="{BA1B74C6-FF6C-14B1-2C0E-F93A8B6B7B41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7" creationId="{8F9BEE0A-5826-63B9-09FE-44BF844440E2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8" creationId="{DD8F9D50-D11E-0C5A-0949-CAAF98339A68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9" creationId="{49CAE1D6-A665-AC9E-BD00-75FF00F60E44}"/>
          </ac:spMkLst>
        </pc:spChg>
        <pc:spChg chg="del">
          <ac:chgData name="동현 윤" userId="a7ff3985f6746653" providerId="LiveId" clId="{6B802DEB-8368-4749-99F4-07E7391C1FFF}" dt="2024-08-05T12:14:23.007" v="9948" actId="478"/>
          <ac:spMkLst>
            <pc:docMk/>
            <pc:sldMk cId="3679242444" sldId="324"/>
            <ac:spMk id="10" creationId="{5DBC0442-B16A-694A-A4F0-DD640E0A24F6}"/>
          </ac:spMkLst>
        </pc:spChg>
        <pc:picChg chg="del">
          <ac:chgData name="동현 윤" userId="a7ff3985f6746653" providerId="LiveId" clId="{6B802DEB-8368-4749-99F4-07E7391C1FFF}" dt="2024-08-05T12:14:23.007" v="9948" actId="478"/>
          <ac:picMkLst>
            <pc:docMk/>
            <pc:sldMk cId="3679242444" sldId="324"/>
            <ac:picMk id="5" creationId="{4A2DBCCD-5A76-D5C3-98B2-50420C6D9C28}"/>
          </ac:picMkLst>
        </pc:picChg>
      </pc:sldChg>
      <pc:sldChg chg="addSp delSp modSp add del mod">
        <pc:chgData name="동현 윤" userId="a7ff3985f6746653" providerId="LiveId" clId="{6B802DEB-8368-4749-99F4-07E7391C1FFF}" dt="2024-08-14T02:32:01.246" v="29777" actId="47"/>
        <pc:sldMkLst>
          <pc:docMk/>
          <pc:sldMk cId="2846212408" sldId="325"/>
        </pc:sldMkLst>
        <pc:spChg chg="mod">
          <ac:chgData name="동현 윤" userId="a7ff3985f6746653" providerId="LiveId" clId="{6B802DEB-8368-4749-99F4-07E7391C1FFF}" dt="2024-08-12T04:40:45.084" v="10985" actId="20577"/>
          <ac:spMkLst>
            <pc:docMk/>
            <pc:sldMk cId="2846212408" sldId="325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1:34.047" v="10472" actId="20577"/>
          <ac:spMkLst>
            <pc:docMk/>
            <pc:sldMk cId="2846212408" sldId="325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0:00.580" v="10182" actId="20577"/>
          <ac:spMkLst>
            <pc:docMk/>
            <pc:sldMk cId="2846212408" sldId="325"/>
            <ac:spMk id="31" creationId="{55E74859-D683-49B0-A5C5-4AF264C14332}"/>
          </ac:spMkLst>
        </pc:spChg>
        <pc:picChg chg="add mod">
          <ac:chgData name="동현 윤" userId="a7ff3985f6746653" providerId="LiveId" clId="{6B802DEB-8368-4749-99F4-07E7391C1FFF}" dt="2024-08-05T12:21:57.983" v="10474" actId="1076"/>
          <ac:picMkLst>
            <pc:docMk/>
            <pc:sldMk cId="2846212408" sldId="325"/>
            <ac:picMk id="5" creationId="{715F500F-4F4B-0A64-9C14-80E9998C491F}"/>
          </ac:picMkLst>
        </pc:picChg>
        <pc:picChg chg="del mod">
          <ac:chgData name="동현 윤" userId="a7ff3985f6746653" providerId="LiveId" clId="{6B802DEB-8368-4749-99F4-07E7391C1FFF}" dt="2024-08-05T12:21:32.722" v="10470" actId="478"/>
          <ac:picMkLst>
            <pc:docMk/>
            <pc:sldMk cId="2846212408" sldId="325"/>
            <ac:picMk id="12" creationId="{0EFE538F-AA6A-ED6E-67D0-5B1DDB1CED43}"/>
          </ac:picMkLst>
        </pc:picChg>
      </pc:sldChg>
      <pc:sldChg chg="modSp add mod">
        <pc:chgData name="동현 윤" userId="a7ff3985f6746653" providerId="LiveId" clId="{6B802DEB-8368-4749-99F4-07E7391C1FFF}" dt="2024-08-14T02:31:52.171" v="29776" actId="20577"/>
        <pc:sldMkLst>
          <pc:docMk/>
          <pc:sldMk cId="1978048694" sldId="326"/>
        </pc:sldMkLst>
        <pc:spChg chg="mod">
          <ac:chgData name="동현 윤" userId="a7ff3985f6746653" providerId="LiveId" clId="{6B802DEB-8368-4749-99F4-07E7391C1FFF}" dt="2024-08-12T04:40:49.226" v="10987" actId="20577"/>
          <ac:spMkLst>
            <pc:docMk/>
            <pc:sldMk cId="1978048694" sldId="326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4T02:31:52.171" v="29776" actId="20577"/>
          <ac:spMkLst>
            <pc:docMk/>
            <pc:sldMk cId="1978048694" sldId="326"/>
            <ac:spMk id="6" creationId="{BA1B74C6-FF6C-14B1-2C0E-F93A8B6B7B41}"/>
          </ac:spMkLst>
        </pc:spChg>
      </pc:sldChg>
      <pc:sldChg chg="modSp add mod">
        <pc:chgData name="동현 윤" userId="a7ff3985f6746653" providerId="LiveId" clId="{6B802DEB-8368-4749-99F4-07E7391C1FFF}" dt="2024-08-12T04:40:53.017" v="10989" actId="20577"/>
        <pc:sldMkLst>
          <pc:docMk/>
          <pc:sldMk cId="4077011907" sldId="327"/>
        </pc:sldMkLst>
        <pc:spChg chg="mod">
          <ac:chgData name="동현 윤" userId="a7ff3985f6746653" providerId="LiveId" clId="{6B802DEB-8368-4749-99F4-07E7391C1FFF}" dt="2024-08-12T04:40:53.017" v="10989" actId="20577"/>
          <ac:spMkLst>
            <pc:docMk/>
            <pc:sldMk cId="4077011907" sldId="327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4:52.859" v="10681" actId="20577"/>
          <ac:spMkLst>
            <pc:docMk/>
            <pc:sldMk cId="4077011907" sldId="327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3:00.208" v="10524" actId="20577"/>
          <ac:spMkLst>
            <pc:docMk/>
            <pc:sldMk cId="4077011907" sldId="327"/>
            <ac:spMk id="31" creationId="{55E74859-D683-49B0-A5C5-4AF264C14332}"/>
          </ac:spMkLst>
        </pc:spChg>
        <pc:picChg chg="mod">
          <ac:chgData name="동현 윤" userId="a7ff3985f6746653" providerId="LiveId" clId="{6B802DEB-8368-4749-99F4-07E7391C1FFF}" dt="2024-08-05T12:24:42.488" v="10666" actId="1076"/>
          <ac:picMkLst>
            <pc:docMk/>
            <pc:sldMk cId="4077011907" sldId="327"/>
            <ac:picMk id="5" creationId="{715F500F-4F4B-0A64-9C14-80E9998C491F}"/>
          </ac:picMkLst>
        </pc:picChg>
      </pc:sldChg>
      <pc:sldChg chg="addSp delSp modSp add mod">
        <pc:chgData name="동현 윤" userId="a7ff3985f6746653" providerId="LiveId" clId="{6B802DEB-8368-4749-99F4-07E7391C1FFF}" dt="2024-08-12T04:40:56.711" v="10991" actId="20577"/>
        <pc:sldMkLst>
          <pc:docMk/>
          <pc:sldMk cId="2417709948" sldId="328"/>
        </pc:sldMkLst>
        <pc:spChg chg="mod">
          <ac:chgData name="동현 윤" userId="a7ff3985f6746653" providerId="LiveId" clId="{6B802DEB-8368-4749-99F4-07E7391C1FFF}" dt="2024-08-12T04:40:56.711" v="10991" actId="20577"/>
          <ac:spMkLst>
            <pc:docMk/>
            <pc:sldMk cId="2417709948" sldId="328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05T12:25:31.057" v="10719" actId="20577"/>
          <ac:spMkLst>
            <pc:docMk/>
            <pc:sldMk cId="2417709948" sldId="328"/>
            <ac:spMk id="6" creationId="{BA1B74C6-FF6C-14B1-2C0E-F93A8B6B7B41}"/>
          </ac:spMkLst>
        </pc:spChg>
        <pc:spChg chg="mod">
          <ac:chgData name="동현 윤" userId="a7ff3985f6746653" providerId="LiveId" clId="{6B802DEB-8368-4749-99F4-07E7391C1FFF}" dt="2024-08-05T12:25:13.665" v="10694" actId="20577"/>
          <ac:spMkLst>
            <pc:docMk/>
            <pc:sldMk cId="2417709948" sldId="328"/>
            <ac:spMk id="31" creationId="{55E74859-D683-49B0-A5C5-4AF264C14332}"/>
          </ac:spMkLst>
        </pc:spChg>
        <pc:picChg chg="del">
          <ac:chgData name="동현 윤" userId="a7ff3985f6746653" providerId="LiveId" clId="{6B802DEB-8368-4749-99F4-07E7391C1FFF}" dt="2024-08-05T12:26:21.454" v="10720" actId="478"/>
          <ac:picMkLst>
            <pc:docMk/>
            <pc:sldMk cId="2417709948" sldId="328"/>
            <ac:picMk id="5" creationId="{715F500F-4F4B-0A64-9C14-80E9998C491F}"/>
          </ac:picMkLst>
        </pc:picChg>
        <pc:picChg chg="add mod">
          <ac:chgData name="동현 윤" userId="a7ff3985f6746653" providerId="LiveId" clId="{6B802DEB-8368-4749-99F4-07E7391C1FFF}" dt="2024-08-05T12:26:23.595" v="10722" actId="1076"/>
          <ac:picMkLst>
            <pc:docMk/>
            <pc:sldMk cId="2417709948" sldId="328"/>
            <ac:picMk id="7" creationId="{051B789D-3C48-CCF0-1706-7664CDAF24DC}"/>
          </ac:picMkLst>
        </pc:picChg>
        <pc:picChg chg="add mod">
          <ac:chgData name="동현 윤" userId="a7ff3985f6746653" providerId="LiveId" clId="{6B802DEB-8368-4749-99F4-07E7391C1FFF}" dt="2024-08-05T12:26:39.662" v="10727" actId="1076"/>
          <ac:picMkLst>
            <pc:docMk/>
            <pc:sldMk cId="2417709948" sldId="328"/>
            <ac:picMk id="9" creationId="{446203B0-3B7B-BDF2-5163-34B27D2B1DB8}"/>
          </ac:picMkLst>
        </pc:picChg>
      </pc:sldChg>
      <pc:sldChg chg="addSp delSp modSp add del mod ord modNotesTx">
        <pc:chgData name="동현 윤" userId="a7ff3985f6746653" providerId="LiveId" clId="{6B802DEB-8368-4749-99F4-07E7391C1FFF}" dt="2024-08-13T11:47:40.645" v="26532" actId="47"/>
        <pc:sldMkLst>
          <pc:docMk/>
          <pc:sldMk cId="677603448" sldId="329"/>
        </pc:sldMkLst>
        <pc:spChg chg="mod">
          <ac:chgData name="동현 윤" userId="a7ff3985f6746653" providerId="LiveId" clId="{6B802DEB-8368-4749-99F4-07E7391C1FFF}" dt="2024-08-12T04:41:11.111" v="11017" actId="20577"/>
          <ac:spMkLst>
            <pc:docMk/>
            <pc:sldMk cId="677603448" sldId="329"/>
            <ac:spMk id="3" creationId="{35AA83D3-DD25-55CA-8D0E-46FB0285D86B}"/>
          </ac:spMkLst>
        </pc:spChg>
        <pc:spChg chg="mod">
          <ac:chgData name="동현 윤" userId="a7ff3985f6746653" providerId="LiveId" clId="{6B802DEB-8368-4749-99F4-07E7391C1FFF}" dt="2024-08-12T11:01:08.332" v="12785" actId="20577"/>
          <ac:spMkLst>
            <pc:docMk/>
            <pc:sldMk cId="677603448" sldId="329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3T10:36:59.814" v="25595" actId="20577"/>
          <ac:spMkLst>
            <pc:docMk/>
            <pc:sldMk cId="677603448" sldId="329"/>
            <ac:spMk id="6" creationId="{BA1B74C6-FF6C-14B1-2C0E-F93A8B6B7B41}"/>
          </ac:spMkLst>
        </pc:spChg>
        <pc:spChg chg="add del">
          <ac:chgData name="동현 윤" userId="a7ff3985f6746653" providerId="LiveId" clId="{6B802DEB-8368-4749-99F4-07E7391C1FFF}" dt="2024-08-12T10:42:28.556" v="12670" actId="11529"/>
          <ac:spMkLst>
            <pc:docMk/>
            <pc:sldMk cId="677603448" sldId="329"/>
            <ac:spMk id="8" creationId="{0EAAD9DE-238C-2805-711F-D3B0110C1325}"/>
          </ac:spMkLst>
        </pc:spChg>
        <pc:spChg chg="mod">
          <ac:chgData name="동현 윤" userId="a7ff3985f6746653" providerId="LiveId" clId="{6B802DEB-8368-4749-99F4-07E7391C1FFF}" dt="2024-08-12T04:41:20.162" v="11037" actId="20577"/>
          <ac:spMkLst>
            <pc:docMk/>
            <pc:sldMk cId="677603448" sldId="329"/>
            <ac:spMk id="31" creationId="{55E74859-D683-49B0-A5C5-4AF264C14332}"/>
          </ac:spMkLst>
        </pc:spChg>
        <pc:picChg chg="add del mod">
          <ac:chgData name="동현 윤" userId="a7ff3985f6746653" providerId="LiveId" clId="{6B802DEB-8368-4749-99F4-07E7391C1FFF}" dt="2024-08-12T11:14:10.744" v="12977" actId="478"/>
          <ac:picMkLst>
            <pc:docMk/>
            <pc:sldMk cId="677603448" sldId="329"/>
            <ac:picMk id="5" creationId="{C3F22FE8-661D-5758-A028-235FC1296EDF}"/>
          </ac:picMkLst>
        </pc:picChg>
        <pc:picChg chg="del">
          <ac:chgData name="동현 윤" userId="a7ff3985f6746653" providerId="LiveId" clId="{6B802DEB-8368-4749-99F4-07E7391C1FFF}" dt="2024-08-12T04:41:23.150" v="11038" actId="478"/>
          <ac:picMkLst>
            <pc:docMk/>
            <pc:sldMk cId="677603448" sldId="329"/>
            <ac:picMk id="7" creationId="{051B789D-3C48-CCF0-1706-7664CDAF24DC}"/>
          </ac:picMkLst>
        </pc:picChg>
        <pc:picChg chg="del">
          <ac:chgData name="동현 윤" userId="a7ff3985f6746653" providerId="LiveId" clId="{6B802DEB-8368-4749-99F4-07E7391C1FFF}" dt="2024-08-12T04:41:11.761" v="11018" actId="478"/>
          <ac:picMkLst>
            <pc:docMk/>
            <pc:sldMk cId="677603448" sldId="329"/>
            <ac:picMk id="9" creationId="{446203B0-3B7B-BDF2-5163-34B27D2B1DB8}"/>
          </ac:picMkLst>
        </pc:picChg>
      </pc:sldChg>
      <pc:sldChg chg="add del">
        <pc:chgData name="동현 윤" userId="a7ff3985f6746653" providerId="LiveId" clId="{6B802DEB-8368-4749-99F4-07E7391C1FFF}" dt="2024-08-13T05:53:01.425" v="16196" actId="47"/>
        <pc:sldMkLst>
          <pc:docMk/>
          <pc:sldMk cId="2395999386" sldId="330"/>
        </pc:sldMkLst>
      </pc:sldChg>
      <pc:sldChg chg="delSp modSp add del mod ord modNotesTx">
        <pc:chgData name="동현 윤" userId="a7ff3985f6746653" providerId="LiveId" clId="{6B802DEB-8368-4749-99F4-07E7391C1FFF}" dt="2024-08-13T11:47:40.645" v="26532" actId="47"/>
        <pc:sldMkLst>
          <pc:docMk/>
          <pc:sldMk cId="1271279894" sldId="331"/>
        </pc:sldMkLst>
        <pc:spChg chg="mod">
          <ac:chgData name="동현 윤" userId="a7ff3985f6746653" providerId="LiveId" clId="{6B802DEB-8368-4749-99F4-07E7391C1FFF}" dt="2024-08-13T10:57:16.232" v="25664" actId="20577"/>
          <ac:spMkLst>
            <pc:docMk/>
            <pc:sldMk cId="1271279894" sldId="331"/>
            <ac:spMk id="4" creationId="{32524AFC-D47A-7E0F-027C-79066D3DE10A}"/>
          </ac:spMkLst>
        </pc:spChg>
        <pc:spChg chg="mod">
          <ac:chgData name="동현 윤" userId="a7ff3985f6746653" providerId="LiveId" clId="{6B802DEB-8368-4749-99F4-07E7391C1FFF}" dt="2024-08-12T10:48:15.227" v="12684" actId="20577"/>
          <ac:spMkLst>
            <pc:docMk/>
            <pc:sldMk cId="1271279894" sldId="331"/>
            <ac:spMk id="6" creationId="{BA1B74C6-FF6C-14B1-2C0E-F93A8B6B7B41}"/>
          </ac:spMkLst>
        </pc:spChg>
        <pc:picChg chg="del">
          <ac:chgData name="동현 윤" userId="a7ff3985f6746653" providerId="LiveId" clId="{6B802DEB-8368-4749-99F4-07E7391C1FFF}" dt="2024-08-12T10:43:29.789" v="12675" actId="478"/>
          <ac:picMkLst>
            <pc:docMk/>
            <pc:sldMk cId="1271279894" sldId="331"/>
            <ac:picMk id="5" creationId="{C3F22FE8-661D-5758-A028-235FC1296EDF}"/>
          </ac:picMkLst>
        </pc:picChg>
      </pc:sldChg>
      <pc:sldChg chg="addSp modSp add del mod modNotesTx">
        <pc:chgData name="동현 윤" userId="a7ff3985f6746653" providerId="LiveId" clId="{6B802DEB-8368-4749-99F4-07E7391C1FFF}" dt="2024-08-13T11:47:40.645" v="26532" actId="47"/>
        <pc:sldMkLst>
          <pc:docMk/>
          <pc:sldMk cId="592935756" sldId="332"/>
        </pc:sldMkLst>
        <pc:spChg chg="mod">
          <ac:chgData name="동현 윤" userId="a7ff3985f6746653" providerId="LiveId" clId="{6B802DEB-8368-4749-99F4-07E7391C1FFF}" dt="2024-08-13T10:57:21.105" v="25665" actId="20577"/>
          <ac:spMkLst>
            <pc:docMk/>
            <pc:sldMk cId="592935756" sldId="332"/>
            <ac:spMk id="4" creationId="{32524AFC-D47A-7E0F-027C-79066D3DE10A}"/>
          </ac:spMkLst>
        </pc:spChg>
        <pc:spChg chg="add mod">
          <ac:chgData name="동현 윤" userId="a7ff3985f6746653" providerId="LiveId" clId="{6B802DEB-8368-4749-99F4-07E7391C1FFF}" dt="2024-08-13T10:49:52.871" v="25632" actId="20577"/>
          <ac:spMkLst>
            <pc:docMk/>
            <pc:sldMk cId="592935756" sldId="332"/>
            <ac:spMk id="5" creationId="{73A28BCF-889D-2C63-C5CE-ECD2435C599D}"/>
          </ac:spMkLst>
        </pc:spChg>
        <pc:spChg chg="mod">
          <ac:chgData name="동현 윤" userId="a7ff3985f6746653" providerId="LiveId" clId="{6B802DEB-8368-4749-99F4-07E7391C1FFF}" dt="2024-08-13T10:45:30.175" v="25603" actId="20577"/>
          <ac:spMkLst>
            <pc:docMk/>
            <pc:sldMk cId="592935756" sldId="332"/>
            <ac:spMk id="6" creationId="{BA1B74C6-FF6C-14B1-2C0E-F93A8B6B7B41}"/>
          </ac:spMkLst>
        </pc:spChg>
        <pc:spChg chg="add mod">
          <ac:chgData name="동현 윤" userId="a7ff3985f6746653" providerId="LiveId" clId="{6B802DEB-8368-4749-99F4-07E7391C1FFF}" dt="2024-08-13T10:56:47.009" v="25657" actId="20577"/>
          <ac:spMkLst>
            <pc:docMk/>
            <pc:sldMk cId="592935756" sldId="332"/>
            <ac:spMk id="7" creationId="{FA1DEFC6-62FB-C379-4ACB-E3A395D6BB66}"/>
          </ac:spMkLst>
        </pc:spChg>
        <pc:picChg chg="add mod">
          <ac:chgData name="동현 윤" userId="a7ff3985f6746653" providerId="LiveId" clId="{6B802DEB-8368-4749-99F4-07E7391C1FFF}" dt="2024-08-13T10:47:21.730" v="25609" actId="1076"/>
          <ac:picMkLst>
            <pc:docMk/>
            <pc:sldMk cId="592935756" sldId="332"/>
            <ac:picMk id="2" creationId="{A49AA7E8-9B62-07C5-84F6-4190BAC30BB1}"/>
          </ac:picMkLst>
        </pc:picChg>
      </pc:sldChg>
      <pc:sldChg chg="modSp add mod">
        <pc:chgData name="동현 윤" userId="a7ff3985f6746653" providerId="LiveId" clId="{6B802DEB-8368-4749-99F4-07E7391C1FFF}" dt="2024-08-13T11:47:55.545" v="26533" actId="20577"/>
        <pc:sldMkLst>
          <pc:docMk/>
          <pc:sldMk cId="1648602084" sldId="333"/>
        </pc:sldMkLst>
        <pc:spChg chg="mod">
          <ac:chgData name="동현 윤" userId="a7ff3985f6746653" providerId="LiveId" clId="{6B802DEB-8368-4749-99F4-07E7391C1FFF}" dt="2024-08-13T11:47:55.545" v="26533" actId="20577"/>
          <ac:spMkLst>
            <pc:docMk/>
            <pc:sldMk cId="1648602084" sldId="333"/>
            <ac:spMk id="3" creationId="{BCCF407A-BC4B-48AD-97CC-EBF4D335F813}"/>
          </ac:spMkLst>
        </pc:spChg>
      </pc:sldChg>
      <pc:sldChg chg="addSp modSp add mod">
        <pc:chgData name="동현 윤" userId="a7ff3985f6746653" providerId="LiveId" clId="{6B802DEB-8368-4749-99F4-07E7391C1FFF}" dt="2024-08-14T01:51:06.827" v="28428" actId="20577"/>
        <pc:sldMkLst>
          <pc:docMk/>
          <pc:sldMk cId="930247966" sldId="335"/>
        </pc:sldMkLst>
        <pc:spChg chg="mod">
          <ac:chgData name="동현 윤" userId="a7ff3985f6746653" providerId="LiveId" clId="{6B802DEB-8368-4749-99F4-07E7391C1FFF}" dt="2024-08-13T11:50:11.804" v="26562" actId="164"/>
          <ac:spMkLst>
            <pc:docMk/>
            <pc:sldMk cId="930247966" sldId="335"/>
            <ac:spMk id="4" creationId="{19E9ED85-7A49-C1ED-9B6D-196CD45D5701}"/>
          </ac:spMkLst>
        </pc:spChg>
        <pc:spChg chg="add mod">
          <ac:chgData name="동현 윤" userId="a7ff3985f6746653" providerId="LiveId" clId="{6B802DEB-8368-4749-99F4-07E7391C1FFF}" dt="2024-08-14T01:51:06.827" v="28428" actId="20577"/>
          <ac:spMkLst>
            <pc:docMk/>
            <pc:sldMk cId="930247966" sldId="335"/>
            <ac:spMk id="5" creationId="{6B01484C-B6F2-B43A-B9E0-350AFA8C79BD}"/>
          </ac:spMkLst>
        </pc:spChg>
        <pc:grpChg chg="add mod">
          <ac:chgData name="동현 윤" userId="a7ff3985f6746653" providerId="LiveId" clId="{6B802DEB-8368-4749-99F4-07E7391C1FFF}" dt="2024-08-13T11:52:15.537" v="26821" actId="1076"/>
          <ac:grpSpMkLst>
            <pc:docMk/>
            <pc:sldMk cId="930247966" sldId="335"/>
            <ac:grpSpMk id="2" creationId="{2CE80965-40A1-D850-5506-5A1A4E82A970}"/>
          </ac:grpSpMkLst>
        </pc:grpChg>
        <pc:picChg chg="mod">
          <ac:chgData name="동현 윤" userId="a7ff3985f6746653" providerId="LiveId" clId="{6B802DEB-8368-4749-99F4-07E7391C1FFF}" dt="2024-08-13T11:50:11.804" v="26562" actId="164"/>
          <ac:picMkLst>
            <pc:docMk/>
            <pc:sldMk cId="930247966" sldId="335"/>
            <ac:picMk id="3" creationId="{E192DA9C-7A7C-833D-AE52-170C62FE0552}"/>
          </ac:picMkLst>
        </pc:picChg>
      </pc:sldChg>
      <pc:sldChg chg="modSp add mod modNotesTx">
        <pc:chgData name="동현 윤" userId="a7ff3985f6746653" providerId="LiveId" clId="{6B802DEB-8368-4749-99F4-07E7391C1FFF}" dt="2024-08-13T11:57:30.321" v="26903" actId="20577"/>
        <pc:sldMkLst>
          <pc:docMk/>
          <pc:sldMk cId="2354486314" sldId="336"/>
        </pc:sldMkLst>
        <pc:spChg chg="mod">
          <ac:chgData name="동현 윤" userId="a7ff3985f6746653" providerId="LiveId" clId="{6B802DEB-8368-4749-99F4-07E7391C1FFF}" dt="2024-08-13T11:47:57.810" v="26534" actId="20577"/>
          <ac:spMkLst>
            <pc:docMk/>
            <pc:sldMk cId="2354486314" sldId="336"/>
            <ac:spMk id="26" creationId="{5FD4640A-EC19-40FE-919E-B53DA11117DC}"/>
          </ac:spMkLst>
        </pc:spChg>
      </pc:sldChg>
      <pc:sldChg chg="add">
        <pc:chgData name="동현 윤" userId="a7ff3985f6746653" providerId="LiveId" clId="{6B802DEB-8368-4749-99F4-07E7391C1FFF}" dt="2024-08-13T11:47:33.611" v="26531"/>
        <pc:sldMkLst>
          <pc:docMk/>
          <pc:sldMk cId="3143492150" sldId="337"/>
        </pc:sldMkLst>
      </pc:sldChg>
      <pc:sldChg chg="modSp add del mod ord modShow">
        <pc:chgData name="동현 윤" userId="a7ff3985f6746653" providerId="LiveId" clId="{6B802DEB-8368-4749-99F4-07E7391C1FFF}" dt="2024-08-14T00:31:16.488" v="27092" actId="47"/>
        <pc:sldMkLst>
          <pc:docMk/>
          <pc:sldMk cId="639490006" sldId="338"/>
        </pc:sldMkLst>
        <pc:spChg chg="mod">
          <ac:chgData name="동현 윤" userId="a7ff3985f6746653" providerId="LiveId" clId="{6B802DEB-8368-4749-99F4-07E7391C1FFF}" dt="2024-08-14T00:29:45.656" v="27069" actId="20577"/>
          <ac:spMkLst>
            <pc:docMk/>
            <pc:sldMk cId="639490006" sldId="338"/>
            <ac:spMk id="6" creationId="{85F7E3F0-BCAF-021B-4383-D899EC405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6E66-4403-4361-B174-B85B83E29209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93CB-5304-4058-AE1A-B27196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3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8A54-76D7-1F2C-3A98-FADFF5EE5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A5418F-34AB-E87E-3116-6F867F323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59546C-5D8C-A2CC-831B-6EF1F1F62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FD1C-9276-2925-692A-324990C0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7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7F34-CA33-BD06-C82B-18BC1666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CCE2AC-AB42-0656-59F8-8491F0CF9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039D1A-F899-67BC-468D-0B237FE35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29512-3608-5266-E1FA-A00D1BA1A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8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EC32-7CDB-C7DF-25E7-89CE860B8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FFF62-86F8-6CF8-1816-6634C80A0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6E0414-7E3B-1C3A-DCBF-8BBF19A3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2F671-C4B5-A227-031D-EBF1F5D44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7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AC12-7B0B-01FB-1234-D360FC04C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631CAD-6239-8E4E-4EF3-BFFC6B53C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263200-4A41-2307-916B-1A173EADF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B745E-9627-770F-76B2-B9476F02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3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10C7-D210-5CE0-1CD1-59C2673C7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27D53-4A1C-C45C-23E0-45730B2C9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6539AF-4F63-B382-127C-2C2DD007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A1ED0-F6F2-6F9D-6E87-766237C40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0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6D2C4-D6EF-77C0-7C79-3B783107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A59366-DF2C-8D27-450E-791136938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7D4C7E-A60B-3232-8D12-230AC01F3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96013-27DA-85BB-B64F-BBEA8E5D7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9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03388-251C-89A8-E361-7099A9680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C99642-4534-83A8-E209-857C8E6D2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3F74D0-DA9E-D30A-9214-2A5F34035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61E9C-80E0-FEB4-B595-C9AE42650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56CC8-3441-E4BA-14F1-31604E31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CBD07D-A4FD-85F4-9AF5-F47DBEE99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68718-A8FC-FEF5-6ED1-0AE5F1DA0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8DF5C-C61D-7A03-C758-D80D381A5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B4B5-3DCE-06F3-03E0-38258A25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E6913D-D076-A4D1-59DC-4E329E30A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414DB0-97B0-78E4-C7EA-4856DF91C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4F994-42BC-1C5D-FA24-FFE3ABBBB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0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5B56A-B171-597C-C8FC-9E29E718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6A5E53-7165-0630-185D-FCEF65421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BCFA68-B504-CBB2-872E-23584FF36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258FE-D2D2-01F0-9890-E4A559D5D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2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2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C2A5-91C8-BF80-213B-848C2BEB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9E9CFB-A8E1-FF5C-670D-FD5B4CB35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2F58AD-F04F-5225-8EA8-C61B92BD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22838-CE2C-2E2B-34B7-0BB277E8F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58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CE48-18EE-FE26-4145-E448EB6FA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3E8D24-5029-F1A3-9186-5BE38CD3E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7769D6-0E39-86F1-8B0C-E13A0A89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9BFB0-0910-3E9A-E511-90EB5B4DA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47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17A5-B032-0489-D5AE-38214E86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5072CB-39BB-B47B-C126-A2D0D2FD4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63A6A8-8D8A-5792-FD16-7DF3CBA2E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A6084-A09F-FE92-A484-34CA34101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54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84DE-318E-0C40-6CB9-D082F8656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2AA3D0-58D4-9C39-1E69-3CD1E4A51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61607E-6555-E3B7-A8CF-458801FE1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8B60E-45F4-FFAA-50E3-D44A33F45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60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08EA-9820-CF35-40E5-733A674C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E6749C-2FAF-DCA7-CDC5-61C26B0C1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B3072-1D2F-D0E7-C88C-8FED8FF27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11884-CCE5-2C40-BD22-B42458875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2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102E-B035-8BEE-A6B5-23285282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36EB02-20EF-8E3E-B642-DE5F0E983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5AAB50-E0B2-3126-4050-1D298C376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AC89-69B7-1FF5-8350-0F213983D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27DB-6278-6F32-C118-7E625DD5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8D2809-33C0-BF23-2208-B9C584F5D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C22738-F35C-DEBF-3F20-CED189935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75B78-BE47-0F5A-5D4B-3637E3792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9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5CBFF-D1A5-9A26-C5D9-3846E25E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C9F2CC-A1CA-F5CC-E16A-8005D938E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853C67-56E9-455E-871F-A134F5EA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사내에서 한정된 </a:t>
            </a:r>
            <a:r>
              <a:rPr lang="en-US" altLang="ko-KR" dirty="0"/>
              <a:t>IP </a:t>
            </a:r>
            <a:r>
              <a:rPr lang="ko-KR" altLang="en-US" dirty="0"/>
              <a:t>주소를 효과적으로 관리하고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사이트별로 </a:t>
            </a:r>
            <a:r>
              <a:rPr lang="en-US" altLang="ko-KR" dirty="0"/>
              <a:t>DHCP </a:t>
            </a:r>
            <a:r>
              <a:rPr lang="ko-KR" altLang="en-US" dirty="0"/>
              <a:t>서버를 운영하며 외부 </a:t>
            </a:r>
            <a:r>
              <a:rPr lang="en-US" altLang="ko-KR" dirty="0"/>
              <a:t>DNS </a:t>
            </a:r>
            <a:r>
              <a:rPr lang="ko-KR" altLang="en-US" dirty="0"/>
              <a:t>서버를 사용하는 네트워크 환경을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주어진 </a:t>
            </a:r>
            <a:r>
              <a:rPr lang="en-US" altLang="ko-KR" dirty="0"/>
              <a:t>IP </a:t>
            </a:r>
            <a:r>
              <a:rPr lang="ko-KR" altLang="en-US" dirty="0"/>
              <a:t>주소 범위를 </a:t>
            </a:r>
            <a:r>
              <a:rPr lang="ko-KR" altLang="en-US" dirty="0" err="1"/>
              <a:t>서브넷팅하여</a:t>
            </a:r>
            <a:endParaRPr lang="en-US" altLang="ko-KR" dirty="0"/>
          </a:p>
          <a:p>
            <a:r>
              <a:rPr lang="ko-KR" altLang="en-US" dirty="0"/>
              <a:t> 네트워크 효율성을 높이고 보안을 강화하고자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66B672-6C84-1E28-6B09-BDC015861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80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B4E2-D3FE-41FE-2BB3-3A01806AC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2B4C95-91A8-D3C5-943E-1639A7198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A86A3C-81FD-7EA6-2B14-BEE5E894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D6A0E-98AA-2679-36E5-E1FCED5DA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D6532-3E17-1966-D2E2-3089E74CF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699738-E565-EED2-143E-800BC079F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8FC754-53F0-7696-E221-87D0F5BEA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2850A-F4B0-DFD5-DD3D-12DDF9BE2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D79E-3C4F-E56A-12EA-A558CDAC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721DF-0678-8ED8-D447-BB0665B1A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7DA7D1-C4FD-D189-2D27-07FB154D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사내에서 한정된 </a:t>
            </a:r>
            <a:r>
              <a:rPr lang="en-US" altLang="ko-KR" dirty="0"/>
              <a:t>IP </a:t>
            </a:r>
            <a:r>
              <a:rPr lang="ko-KR" altLang="en-US" dirty="0"/>
              <a:t>주소를 효과적으로 관리하고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사이트별로 </a:t>
            </a:r>
            <a:r>
              <a:rPr lang="en-US" altLang="ko-KR" dirty="0"/>
              <a:t>DHCP </a:t>
            </a:r>
            <a:r>
              <a:rPr lang="ko-KR" altLang="en-US" dirty="0"/>
              <a:t>서버를 운영하며 외부 </a:t>
            </a:r>
            <a:r>
              <a:rPr lang="en-US" altLang="ko-KR" dirty="0"/>
              <a:t>DNS </a:t>
            </a:r>
            <a:r>
              <a:rPr lang="ko-KR" altLang="en-US" dirty="0"/>
              <a:t>서버를 사용하는 네트워크 환경을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주어진 </a:t>
            </a:r>
            <a:r>
              <a:rPr lang="en-US" altLang="ko-KR" dirty="0"/>
              <a:t>IP </a:t>
            </a:r>
            <a:r>
              <a:rPr lang="ko-KR" altLang="en-US" dirty="0"/>
              <a:t>주소 범위를 </a:t>
            </a:r>
            <a:r>
              <a:rPr lang="ko-KR" altLang="en-US" dirty="0" err="1"/>
              <a:t>서브넷팅하여</a:t>
            </a:r>
            <a:endParaRPr lang="en-US" altLang="ko-KR" dirty="0"/>
          </a:p>
          <a:p>
            <a:r>
              <a:rPr lang="ko-KR" altLang="en-US" dirty="0"/>
              <a:t> 네트워크 효율성을 높이고 보안을 강화하고자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5FFD-321F-1B3F-A835-D5C39C89C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15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AB29C-8D33-E785-9935-85C0B4B9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4CDC94-09BA-6571-0A88-AA2889D7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2DF248-E32C-77D9-B911-4AF1C8807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4E6AC-A028-6474-66F3-7A22F1D9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15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935B-5F07-6273-3D6A-EB41F6CD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D5D1E4-40C2-25FB-7FC2-EE10D8555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97132F-E94C-6F49-D11C-4E73EA114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C5DC0C-B8D0-DCEE-8734-C47CA4486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DDFDD-458D-B405-A46E-48FEF9B12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55DAE8-4E8D-1AF3-17DC-3C31DC973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51FA01-7B0F-0797-4615-10930A61E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F1FC2-C119-191B-3B17-CEE962476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5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7CC-0171-8948-73D5-6D7E48FED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93F03D-626D-D988-E74F-51FF16531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A921D4-5641-6B63-9834-AC60B2868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A2131-4C64-367D-2F12-D6E8150D7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23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E4D7-5676-CC61-5270-ECA351ED4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49FA8A-27D7-0622-ECC7-BC8D54BD8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42550D-5F6E-8BF8-456A-C7C3481F2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CDAE5-DA91-0A5E-4632-51A7996C3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47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033AE-3586-B8CD-8ABF-A651D276B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B24C02-0181-4E41-099A-6F890CD33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6AA9F4-8195-C63E-CE43-FAED16EDB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C985-9C5F-49B0-94EC-A2AB49E69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0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264D6-57B4-33A0-0B90-ED482F5E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FD4A-8052-637E-983D-DB306192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DAC111-FFC4-156A-4861-FBBB325CE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7962D-4D9B-B35F-5489-100D3466E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0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CAEB-7D77-9BC7-29EE-A33F0D9DF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EDEC22-07DD-EB3D-7C1B-22B9890D5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7BBE31-DE42-EC3B-FF71-80DB11AD4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DD441-3C40-9C11-3E41-8A52B1371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7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42A96-3884-87E3-1344-AF938017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7C5F6B-311F-5BD5-A21B-909B8F387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D008DA-398A-A654-9B60-469252037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189C6-5518-1C02-0215-309CEC9B0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4EBB-CBE9-956D-AAFB-F7ED1EB9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278982-778C-0C86-8E96-463974311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7ACA2-86DA-B5BD-B607-D9C924756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D2F3D-EA21-2001-86C7-786F55C44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1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F035-934F-A51E-32F7-65CA3CDE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C6C88A-F48E-5777-FF18-1F934DA20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9F51A2-4C60-0C79-0ACF-7ACE563B2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D8E94-7564-8157-ACC6-985571595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5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D9F85-8211-2F99-75A4-D6CE610D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6CC83A-B61B-C69D-9029-E8FF14FEE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730198-A245-8A34-C426-888B0921A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654D9-D0C9-1C01-D865-27FA558B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93CB-5304-4058-AE1A-B271966107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6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79D18E-9302-4A9D-8826-8047EC5E4C88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8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9482C3-D71A-42CA-884C-8FBA50D59790}"/>
              </a:ext>
            </a:extLst>
          </p:cNvPr>
          <p:cNvSpPr/>
          <p:nvPr userDrawn="1"/>
        </p:nvSpPr>
        <p:spPr>
          <a:xfrm>
            <a:off x="0" y="0"/>
            <a:ext cx="121920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3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569764" y="2365245"/>
            <a:ext cx="9052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effectLst/>
              </a:rPr>
              <a:t>보안 네트워크 구축을 </a:t>
            </a:r>
            <a:endParaRPr lang="en-US" altLang="ko-KR" sz="48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effectLst/>
              </a:rPr>
              <a:t>통한 서비스 연결 토폴로지 구축</a:t>
            </a:r>
            <a:endParaRPr lang="ko-KR" altLang="en-US" sz="48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695892" y="434655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윤동현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5496262" y="4989035"/>
            <a:ext cx="119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2025.02.19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EFA5-A578-73D2-8009-4136F05B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8E80A9D-4BDC-93C8-F09F-9B643BE5FE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0506" y="1876425"/>
            <a:ext cx="5389793" cy="3637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67E7F9-1194-3E1C-C084-DCF9C6648B6C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2985E3-9410-01D9-D46C-78D42A3F026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5991B-294E-83DF-393A-7DB261AF13B5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BDE9E-C050-4FEA-FF7E-964E712AAD15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0B8E6-2217-B4C7-166D-778E7D57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DC8452-51BC-551A-E034-9B724AB5A68D}"/>
              </a:ext>
            </a:extLst>
          </p:cNvPr>
          <p:cNvSpPr/>
          <p:nvPr/>
        </p:nvSpPr>
        <p:spPr>
          <a:xfrm>
            <a:off x="2062942" y="2450450"/>
            <a:ext cx="581025" cy="521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75874-55DC-FF92-F3FA-7B1A5E15874D}"/>
              </a:ext>
            </a:extLst>
          </p:cNvPr>
          <p:cNvSpPr txBox="1"/>
          <p:nvPr/>
        </p:nvSpPr>
        <p:spPr>
          <a:xfrm>
            <a:off x="4215357" y="1343850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DHCP </a:t>
            </a:r>
            <a:r>
              <a:rPr lang="ko-KR" altLang="en-US" dirty="0"/>
              <a:t>서버 설정 </a:t>
            </a:r>
            <a:r>
              <a:rPr lang="en-US" altLang="ko-KR" dirty="0"/>
              <a:t>(DHCP </a:t>
            </a:r>
            <a:r>
              <a:rPr lang="ko-KR" altLang="en-US" dirty="0"/>
              <a:t>할당 시작 주소 </a:t>
            </a:r>
            <a:r>
              <a:rPr lang="en-US" altLang="ko-KR" dirty="0"/>
              <a:t>: 192.168.1.10 )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F9AA27-59E0-2CCC-17ED-0ABC3DF65B33}"/>
              </a:ext>
            </a:extLst>
          </p:cNvPr>
          <p:cNvSpPr/>
          <p:nvPr/>
        </p:nvSpPr>
        <p:spPr>
          <a:xfrm>
            <a:off x="7043546" y="2735719"/>
            <a:ext cx="652654" cy="23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C8A8B-04D0-07E9-3316-169F2C9F732C}"/>
              </a:ext>
            </a:extLst>
          </p:cNvPr>
          <p:cNvSpPr/>
          <p:nvPr/>
        </p:nvSpPr>
        <p:spPr>
          <a:xfrm>
            <a:off x="6390892" y="4583569"/>
            <a:ext cx="1305308" cy="23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4B2D3-27AD-3EF0-3107-CD79713266D3}"/>
              </a:ext>
            </a:extLst>
          </p:cNvPr>
          <p:cNvSpPr/>
          <p:nvPr/>
        </p:nvSpPr>
        <p:spPr>
          <a:xfrm>
            <a:off x="5085584" y="5261062"/>
            <a:ext cx="3848866" cy="23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EEF6-B2F1-E6DC-5E45-1476278E6105}"/>
              </a:ext>
            </a:extLst>
          </p:cNvPr>
          <p:cNvSpPr txBox="1"/>
          <p:nvPr/>
        </p:nvSpPr>
        <p:spPr>
          <a:xfrm>
            <a:off x="5028817" y="563077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기본 </a:t>
            </a:r>
            <a:r>
              <a:rPr lang="en-US" altLang="ko-KR" sz="1400" dirty="0"/>
              <a:t>Pool </a:t>
            </a:r>
            <a:r>
              <a:rPr lang="ko-KR" altLang="en-US" sz="1400" dirty="0"/>
              <a:t>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C0EFE-3F98-ADE7-6E5E-97FA32359169}"/>
              </a:ext>
            </a:extLst>
          </p:cNvPr>
          <p:cNvSpPr txBox="1"/>
          <p:nvPr/>
        </p:nvSpPr>
        <p:spPr>
          <a:xfrm>
            <a:off x="7810117" y="2575873"/>
            <a:ext cx="1981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DHCP </a:t>
            </a:r>
            <a:r>
              <a:rPr lang="ko-KR" altLang="en-US" sz="1400" dirty="0"/>
              <a:t>서비스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4C49E-77E8-7DC9-AFAB-8FE52A0EE18F}"/>
              </a:ext>
            </a:extLst>
          </p:cNvPr>
          <p:cNvSpPr txBox="1"/>
          <p:nvPr/>
        </p:nvSpPr>
        <p:spPr>
          <a:xfrm>
            <a:off x="9066291" y="3387510"/>
            <a:ext cx="21446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DHCP </a:t>
            </a:r>
            <a:r>
              <a:rPr lang="ko-KR" altLang="en-US" sz="1400" dirty="0"/>
              <a:t>할당 범위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4E08A-48C3-38AE-04DF-FBD09A0913D6}"/>
              </a:ext>
            </a:extLst>
          </p:cNvPr>
          <p:cNvSpPr txBox="1"/>
          <p:nvPr/>
        </p:nvSpPr>
        <p:spPr>
          <a:xfrm>
            <a:off x="7809735" y="4457105"/>
            <a:ext cx="8389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4. </a:t>
            </a:r>
            <a:r>
              <a:rPr lang="ko-KR" altLang="en-US" sz="1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5612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4EE9A-60AD-BD58-3B4C-2B70E14E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46571B0-5AAF-F1E8-A001-57EE4DA29F93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2A04A8-0CB2-D049-4365-C99E6C121246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93079-7EBA-82A2-36FE-69F595B0E419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76F37-FC0D-5B2F-EE0C-00F0D1E918F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E533FC-CFFC-916A-95A5-56F46864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AFE921-1E55-F434-BE58-BC59FABF64BD}"/>
              </a:ext>
            </a:extLst>
          </p:cNvPr>
          <p:cNvSpPr/>
          <p:nvPr/>
        </p:nvSpPr>
        <p:spPr>
          <a:xfrm>
            <a:off x="339536" y="1835883"/>
            <a:ext cx="581025" cy="521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1FB82-F4C5-83F7-E612-B9B3C744922C}"/>
              </a:ext>
            </a:extLst>
          </p:cNvPr>
          <p:cNvSpPr txBox="1"/>
          <p:nvPr/>
        </p:nvSpPr>
        <p:spPr>
          <a:xfrm>
            <a:off x="4215357" y="1343850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DHCP </a:t>
            </a:r>
            <a:r>
              <a:rPr lang="ko-KR" altLang="en-US" dirty="0"/>
              <a:t>할당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2CE48-FF22-48FB-05BF-A1DFC9E1424F}"/>
              </a:ext>
            </a:extLst>
          </p:cNvPr>
          <p:cNvSpPr/>
          <p:nvPr/>
        </p:nvSpPr>
        <p:spPr>
          <a:xfrm>
            <a:off x="339536" y="2450451"/>
            <a:ext cx="581025" cy="521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BFCA75-877F-D587-2823-B30FBA51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526" b="56832"/>
          <a:stretch/>
        </p:blipFill>
        <p:spPr>
          <a:xfrm>
            <a:off x="3585744" y="1835883"/>
            <a:ext cx="4939653" cy="24873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D5722B-CC23-385E-4820-546627AA41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725" b="60135"/>
          <a:stretch/>
        </p:blipFill>
        <p:spPr>
          <a:xfrm>
            <a:off x="6680674" y="1914940"/>
            <a:ext cx="4941291" cy="2408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FA6D3-7F7A-B114-6EEA-6A6E813459D7}"/>
              </a:ext>
            </a:extLst>
          </p:cNvPr>
          <p:cNvSpPr txBox="1"/>
          <p:nvPr/>
        </p:nvSpPr>
        <p:spPr>
          <a:xfrm>
            <a:off x="3895603" y="5087661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∴ </a:t>
            </a:r>
            <a:r>
              <a:rPr lang="en-US" altLang="ko-KR" dirty="0"/>
              <a:t>PC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192.168.1.10/26</a:t>
            </a:r>
            <a:br>
              <a:rPr lang="en-US" altLang="ko-KR" dirty="0"/>
            </a:br>
            <a:r>
              <a:rPr lang="en-US" altLang="ko-KR" dirty="0"/>
              <a:t>   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192.168.1.11/26</a:t>
            </a:r>
            <a:r>
              <a:rPr lang="ko-KR" altLang="en-US" dirty="0"/>
              <a:t> 으로 할당 되었음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6B2EF1-D693-CE1E-3C41-F01C423DF851}"/>
              </a:ext>
            </a:extLst>
          </p:cNvPr>
          <p:cNvSpPr/>
          <p:nvPr/>
        </p:nvSpPr>
        <p:spPr>
          <a:xfrm>
            <a:off x="5498438" y="3310084"/>
            <a:ext cx="854737" cy="842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C10B86-1501-6112-0397-A735F6D7F63F}"/>
              </a:ext>
            </a:extLst>
          </p:cNvPr>
          <p:cNvSpPr/>
          <p:nvPr/>
        </p:nvSpPr>
        <p:spPr>
          <a:xfrm>
            <a:off x="8589678" y="3429000"/>
            <a:ext cx="854737" cy="842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72963-6D6F-96E7-4BF8-8AA9D316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07F89A9-2FE0-2C6A-B8D0-7400678EF72A}"/>
              </a:ext>
            </a:extLst>
          </p:cNvPr>
          <p:cNvSpPr txBox="1"/>
          <p:nvPr/>
        </p:nvSpPr>
        <p:spPr>
          <a:xfrm>
            <a:off x="339536" y="97679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구간들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1D78BB-4767-01E0-575D-2DA1889F795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C9026-3876-537E-34D4-757DF46E4842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DE5F-009A-5082-7DA3-7B91C4AF9E7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87E43-BB40-22A2-7784-368AE2723B87}"/>
              </a:ext>
            </a:extLst>
          </p:cNvPr>
          <p:cNvSpPr txBox="1"/>
          <p:nvPr/>
        </p:nvSpPr>
        <p:spPr>
          <a:xfrm>
            <a:off x="339536" y="1510310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Router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D8FE17-41AA-961C-DBD7-1CF1CAB0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" y="1928071"/>
            <a:ext cx="5862472" cy="14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3FB6FB-7CE3-F6FE-0484-E1EED2787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8" y="3448050"/>
            <a:ext cx="5933388" cy="14975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35541E-75BB-797D-9209-9A237238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80" y="4993995"/>
            <a:ext cx="5893990" cy="14628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BF6482-C115-F207-856D-510EF23AFFB2}"/>
              </a:ext>
            </a:extLst>
          </p:cNvPr>
          <p:cNvSpPr txBox="1"/>
          <p:nvPr/>
        </p:nvSpPr>
        <p:spPr>
          <a:xfrm>
            <a:off x="6606986" y="1510310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4A5C21-FC68-0AA8-B3AE-B81CC92F671D}"/>
              </a:ext>
            </a:extLst>
          </p:cNvPr>
          <p:cNvSpPr/>
          <p:nvPr/>
        </p:nvSpPr>
        <p:spPr>
          <a:xfrm>
            <a:off x="284554" y="2582714"/>
            <a:ext cx="2506271" cy="265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C674FE-D3C5-2108-7163-A8562D89F549}"/>
              </a:ext>
            </a:extLst>
          </p:cNvPr>
          <p:cNvSpPr/>
          <p:nvPr/>
        </p:nvSpPr>
        <p:spPr>
          <a:xfrm>
            <a:off x="284554" y="4091277"/>
            <a:ext cx="2506271" cy="414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6E77BD-53B7-47A3-2384-3E94BEEF796F}"/>
              </a:ext>
            </a:extLst>
          </p:cNvPr>
          <p:cNvSpPr/>
          <p:nvPr/>
        </p:nvSpPr>
        <p:spPr>
          <a:xfrm>
            <a:off x="275029" y="1972570"/>
            <a:ext cx="906071" cy="160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C232BA-FF13-FD49-8D16-B25BA601E99B}"/>
              </a:ext>
            </a:extLst>
          </p:cNvPr>
          <p:cNvSpPr/>
          <p:nvPr/>
        </p:nvSpPr>
        <p:spPr>
          <a:xfrm>
            <a:off x="275029" y="3502619"/>
            <a:ext cx="906071" cy="160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F76304-0343-F40E-EDA0-CF134B0F1AEE}"/>
              </a:ext>
            </a:extLst>
          </p:cNvPr>
          <p:cNvSpPr/>
          <p:nvPr/>
        </p:nvSpPr>
        <p:spPr>
          <a:xfrm>
            <a:off x="330011" y="5043028"/>
            <a:ext cx="906071" cy="160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56B3D6-8AF3-FDD3-2F37-37ECD701400F}"/>
              </a:ext>
            </a:extLst>
          </p:cNvPr>
          <p:cNvSpPr/>
          <p:nvPr/>
        </p:nvSpPr>
        <p:spPr>
          <a:xfrm>
            <a:off x="284554" y="5618650"/>
            <a:ext cx="2506271" cy="26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030C53A-22CC-1A00-5735-EA049005A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607" y="1916951"/>
            <a:ext cx="3305636" cy="170521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44C174-9558-9FE9-6FCE-738B861CE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9666" y="3887517"/>
            <a:ext cx="3172268" cy="177189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E54086-2B05-C01A-D01B-5DEC7408385F}"/>
              </a:ext>
            </a:extLst>
          </p:cNvPr>
          <p:cNvSpPr/>
          <p:nvPr/>
        </p:nvSpPr>
        <p:spPr>
          <a:xfrm>
            <a:off x="6700607" y="1932194"/>
            <a:ext cx="1210801" cy="200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DD6669-5AE1-495E-E2CF-28290CF68D08}"/>
              </a:ext>
            </a:extLst>
          </p:cNvPr>
          <p:cNvSpPr/>
          <p:nvPr/>
        </p:nvSpPr>
        <p:spPr>
          <a:xfrm>
            <a:off x="6700607" y="3429001"/>
            <a:ext cx="3238952" cy="193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E5D2A-EF5F-0FDE-5E36-81B297071A59}"/>
              </a:ext>
            </a:extLst>
          </p:cNvPr>
          <p:cNvSpPr/>
          <p:nvPr/>
        </p:nvSpPr>
        <p:spPr>
          <a:xfrm>
            <a:off x="6748232" y="3910525"/>
            <a:ext cx="1210801" cy="200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033F0-E816-5833-A21A-46708D13F52B}"/>
              </a:ext>
            </a:extLst>
          </p:cNvPr>
          <p:cNvSpPr/>
          <p:nvPr/>
        </p:nvSpPr>
        <p:spPr>
          <a:xfrm>
            <a:off x="6729182" y="5407332"/>
            <a:ext cx="3238952" cy="193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D010-3231-E19E-3E4D-9B977AF7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F97006-2FB2-7771-C122-1AF14ED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1" y="2032570"/>
            <a:ext cx="4322463" cy="43770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93D7B6-0472-0D81-F047-821CA3D3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31" y="2032340"/>
            <a:ext cx="4322463" cy="43772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18382E-2A7A-9B53-A545-229FFCD684AC}"/>
              </a:ext>
            </a:extLst>
          </p:cNvPr>
          <p:cNvSpPr txBox="1"/>
          <p:nvPr/>
        </p:nvSpPr>
        <p:spPr>
          <a:xfrm>
            <a:off x="339536" y="97679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구간들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B3BD42-F795-F1A5-7DED-22366C5237F7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D9E23-DFCA-AB4F-80EF-47EAC528DEB4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9A5CC-BCAA-28BA-E2ED-1096E48BD52E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592B8-4DE3-D71B-2929-79E642F3B2E6}"/>
              </a:ext>
            </a:extLst>
          </p:cNvPr>
          <p:cNvSpPr txBox="1"/>
          <p:nvPr/>
        </p:nvSpPr>
        <p:spPr>
          <a:xfrm>
            <a:off x="339536" y="15103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 DHCP </a:t>
            </a:r>
            <a:r>
              <a:rPr lang="ko-KR" altLang="en-US" dirty="0"/>
              <a:t>연결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90B6E2-6B29-9E60-031E-0878D7EA086C}"/>
              </a:ext>
            </a:extLst>
          </p:cNvPr>
          <p:cNvSpPr/>
          <p:nvPr/>
        </p:nvSpPr>
        <p:spPr>
          <a:xfrm>
            <a:off x="6096000" y="2963212"/>
            <a:ext cx="2124075" cy="808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8213D5-4C3F-B7D6-F3B8-9D17874AFF3C}"/>
              </a:ext>
            </a:extLst>
          </p:cNvPr>
          <p:cNvSpPr/>
          <p:nvPr/>
        </p:nvSpPr>
        <p:spPr>
          <a:xfrm>
            <a:off x="582284" y="2963212"/>
            <a:ext cx="2008516" cy="808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32252-F346-8BDA-7CE4-4257503D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06D697-EE25-9305-6820-1822AC6C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4" y="1990181"/>
            <a:ext cx="4001058" cy="25530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B4DA9C-A257-D7FE-334D-5F6D08C4E4B1}"/>
              </a:ext>
            </a:extLst>
          </p:cNvPr>
          <p:cNvSpPr txBox="1"/>
          <p:nvPr/>
        </p:nvSpPr>
        <p:spPr>
          <a:xfrm>
            <a:off x="339536" y="97679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구간들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29EC4-077F-C704-53D7-5AC7EA5FA0B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D43B0-99BB-5FB3-4E0E-33D6A83547BE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135A-083E-76C1-0835-B1749A930240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085DE-EA3B-7500-20B1-349631D3A202}"/>
              </a:ext>
            </a:extLst>
          </p:cNvPr>
          <p:cNvSpPr txBox="1"/>
          <p:nvPr/>
        </p:nvSpPr>
        <p:spPr>
          <a:xfrm>
            <a:off x="339536" y="151031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DNS </a:t>
            </a:r>
            <a:r>
              <a:rPr lang="ko-KR" altLang="en-US" dirty="0"/>
              <a:t>서버 연결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4B522-C47C-1976-6E68-B61E387EA1CD}"/>
              </a:ext>
            </a:extLst>
          </p:cNvPr>
          <p:cNvSpPr/>
          <p:nvPr/>
        </p:nvSpPr>
        <p:spPr>
          <a:xfrm>
            <a:off x="2434981" y="3146058"/>
            <a:ext cx="1837359" cy="1313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43CFF9-E2EB-4B0D-449D-9443604A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1199" y="2302703"/>
            <a:ext cx="3404774" cy="22899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777705-5E97-2B5E-EE4E-2FEEC8A6D56E}"/>
              </a:ext>
            </a:extLst>
          </p:cNvPr>
          <p:cNvSpPr/>
          <p:nvPr/>
        </p:nvSpPr>
        <p:spPr>
          <a:xfrm>
            <a:off x="10018472" y="3334686"/>
            <a:ext cx="1837359" cy="1313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2E82AD-8E35-0111-DC56-479A6B540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751" y="2076261"/>
            <a:ext cx="3534268" cy="2705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C8453-6E33-F774-E963-3C3CA1679B1F}"/>
              </a:ext>
            </a:extLst>
          </p:cNvPr>
          <p:cNvSpPr/>
          <p:nvPr/>
        </p:nvSpPr>
        <p:spPr>
          <a:xfrm>
            <a:off x="6384013" y="3266709"/>
            <a:ext cx="1837359" cy="1313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2333-398F-4B72-D54C-A3EE62A5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BE540AE-8644-3B6E-9E7B-C053B07700D2}"/>
              </a:ext>
            </a:extLst>
          </p:cNvPr>
          <p:cNvSpPr txBox="1"/>
          <p:nvPr/>
        </p:nvSpPr>
        <p:spPr>
          <a:xfrm>
            <a:off x="339536" y="976799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Routing </a:t>
            </a:r>
            <a:r>
              <a:rPr lang="ko-KR" altLang="en-US" sz="2400" dirty="0"/>
              <a:t>연결</a:t>
            </a:r>
            <a:r>
              <a:rPr lang="en-US" altLang="ko-KR" sz="2400" dirty="0"/>
              <a:t> </a:t>
            </a:r>
            <a:r>
              <a:rPr lang="ko-KR" altLang="en-US" sz="2400" dirty="0"/>
              <a:t>필요성 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B9CC81-E676-66A5-0356-19C372115B7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41476-CC97-0E8C-E1A3-1AD7E9897D61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FAA85-0248-897C-D93E-5B967EA36151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B4F0C-F567-619B-CB18-11353E6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0" y="1438464"/>
            <a:ext cx="7915275" cy="2953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64D71-341C-B72E-07F0-73829287D985}"/>
              </a:ext>
            </a:extLst>
          </p:cNvPr>
          <p:cNvSpPr txBox="1"/>
          <p:nvPr/>
        </p:nvSpPr>
        <p:spPr>
          <a:xfrm>
            <a:off x="513209" y="4501151"/>
            <a:ext cx="1151221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R3 </a:t>
            </a:r>
            <a:r>
              <a:rPr lang="ko-KR" altLang="en-US" dirty="0"/>
              <a:t>시점에서 네트워크 주소 </a:t>
            </a:r>
            <a:r>
              <a:rPr lang="en-US" altLang="ko-KR" dirty="0"/>
              <a:t>R1-R3 , R2-R3 , 1.1.34.0/30 </a:t>
            </a:r>
            <a:r>
              <a:rPr lang="ko-KR" altLang="en-US" dirty="0"/>
              <a:t>네트워크 주소만 알고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네트워크 주소에 대한 정보가 들어오면 </a:t>
            </a:r>
            <a:r>
              <a:rPr lang="en-US" altLang="ko-KR" dirty="0"/>
              <a:t>R3</a:t>
            </a:r>
            <a:r>
              <a:rPr lang="ko-KR" altLang="en-US" dirty="0"/>
              <a:t>는 해당 주소에 대한 정보 존재 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네트워크 주소들에 대한 경로 설정 수행 필요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AD75F-A355-39F8-C71A-843E7CAA753A}"/>
              </a:ext>
            </a:extLst>
          </p:cNvPr>
          <p:cNvSpPr/>
          <p:nvPr/>
        </p:nvSpPr>
        <p:spPr>
          <a:xfrm>
            <a:off x="513209" y="2998381"/>
            <a:ext cx="2559600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D4A483-4A0C-237F-7788-6B8D8FA8BAB9}"/>
              </a:ext>
            </a:extLst>
          </p:cNvPr>
          <p:cNvSpPr/>
          <p:nvPr/>
        </p:nvSpPr>
        <p:spPr>
          <a:xfrm>
            <a:off x="460043" y="1668349"/>
            <a:ext cx="2559599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9F0618-FE26-A80C-2F15-9EF624B155EF}"/>
              </a:ext>
            </a:extLst>
          </p:cNvPr>
          <p:cNvSpPr/>
          <p:nvPr/>
        </p:nvSpPr>
        <p:spPr>
          <a:xfrm>
            <a:off x="6269315" y="1936450"/>
            <a:ext cx="2159170" cy="1965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704C2-C27E-4C13-AAA4-538F216F66AE}"/>
              </a:ext>
            </a:extLst>
          </p:cNvPr>
          <p:cNvSpPr txBox="1"/>
          <p:nvPr/>
        </p:nvSpPr>
        <p:spPr>
          <a:xfrm>
            <a:off x="5922686" y="2144940"/>
            <a:ext cx="952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0B754-5940-10A0-EB20-C14570D1DD9B}"/>
              </a:ext>
            </a:extLst>
          </p:cNvPr>
          <p:cNvSpPr txBox="1"/>
          <p:nvPr/>
        </p:nvSpPr>
        <p:spPr>
          <a:xfrm>
            <a:off x="3106479" y="2653788"/>
            <a:ext cx="952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3F071C-6002-6E34-7AD2-6C14749C2F6F}"/>
              </a:ext>
            </a:extLst>
          </p:cNvPr>
          <p:cNvSpPr/>
          <p:nvPr/>
        </p:nvSpPr>
        <p:spPr>
          <a:xfrm>
            <a:off x="3935924" y="2632522"/>
            <a:ext cx="418873" cy="4053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8802C-2DC0-1101-82F6-70E74099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2373976-8A03-2EF1-AB65-863D9DE177C9}"/>
              </a:ext>
            </a:extLst>
          </p:cNvPr>
          <p:cNvSpPr txBox="1"/>
          <p:nvPr/>
        </p:nvSpPr>
        <p:spPr>
          <a:xfrm>
            <a:off x="339536" y="976799"/>
            <a:ext cx="20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IP route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E5C77-3423-3AA0-3C20-69351C10EB23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FC57A-DDD5-9573-77B9-31440EE8E758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E0B5-B7E7-3691-56C4-5EF358800AB4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47756-523F-55FF-57D0-082BC841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0" y="1438464"/>
            <a:ext cx="7915275" cy="2953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548AB-CAA4-9F0B-2D9F-2A01535B88A6}"/>
              </a:ext>
            </a:extLst>
          </p:cNvPr>
          <p:cNvSpPr txBox="1"/>
          <p:nvPr/>
        </p:nvSpPr>
        <p:spPr>
          <a:xfrm>
            <a:off x="513209" y="4501151"/>
            <a:ext cx="1151221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SITE 1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next hop </a:t>
            </a:r>
            <a:r>
              <a:rPr lang="ko-KR" altLang="en-US" dirty="0"/>
              <a:t>를 </a:t>
            </a:r>
            <a:r>
              <a:rPr lang="en-US" altLang="ko-KR" dirty="0"/>
              <a:t>192.168.1.130 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SITE 2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next hop </a:t>
            </a:r>
            <a:r>
              <a:rPr lang="ko-KR" altLang="en-US" dirty="0"/>
              <a:t>를 </a:t>
            </a:r>
            <a:r>
              <a:rPr lang="en-US" altLang="ko-KR" dirty="0"/>
              <a:t>192.168.1.194 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8.8.8.0/24 </a:t>
            </a:r>
            <a:r>
              <a:rPr lang="ko-KR" altLang="en-US" dirty="0"/>
              <a:t>의 경우 </a:t>
            </a:r>
            <a:r>
              <a:rPr lang="en-US" altLang="ko-KR" dirty="0"/>
              <a:t>next hop </a:t>
            </a:r>
            <a:r>
              <a:rPr lang="ko-KR" altLang="en-US" dirty="0"/>
              <a:t>를 </a:t>
            </a:r>
            <a:r>
              <a:rPr lang="en-US" altLang="ko-KR" dirty="0"/>
              <a:t>192.168.1.1 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FD6F5-694D-1710-7FFE-0B39F19838B2}"/>
              </a:ext>
            </a:extLst>
          </p:cNvPr>
          <p:cNvSpPr/>
          <p:nvPr/>
        </p:nvSpPr>
        <p:spPr>
          <a:xfrm>
            <a:off x="513209" y="2998381"/>
            <a:ext cx="2559600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44D7D4-2F77-7DE2-5F43-2C1F0E5FFC6C}"/>
              </a:ext>
            </a:extLst>
          </p:cNvPr>
          <p:cNvSpPr/>
          <p:nvPr/>
        </p:nvSpPr>
        <p:spPr>
          <a:xfrm>
            <a:off x="460043" y="1668349"/>
            <a:ext cx="2559599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180D8B-13EB-F779-3200-A6569C6F444E}"/>
              </a:ext>
            </a:extLst>
          </p:cNvPr>
          <p:cNvSpPr/>
          <p:nvPr/>
        </p:nvSpPr>
        <p:spPr>
          <a:xfrm>
            <a:off x="6269315" y="1936450"/>
            <a:ext cx="2159170" cy="1965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75A2D9-E970-D129-5084-9AF1D3EAB78E}"/>
              </a:ext>
            </a:extLst>
          </p:cNvPr>
          <p:cNvSpPr/>
          <p:nvPr/>
        </p:nvSpPr>
        <p:spPr>
          <a:xfrm>
            <a:off x="3935924" y="2632522"/>
            <a:ext cx="418873" cy="4053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F5B478-37FB-4117-6094-DACBB5283119}"/>
              </a:ext>
            </a:extLst>
          </p:cNvPr>
          <p:cNvCxnSpPr>
            <a:cxnSpLocks/>
          </p:cNvCxnSpPr>
          <p:nvPr/>
        </p:nvCxnSpPr>
        <p:spPr>
          <a:xfrm>
            <a:off x="3072809" y="2030819"/>
            <a:ext cx="786810" cy="499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6A1217-7506-E931-AE4B-FF9B4F15FBD3}"/>
              </a:ext>
            </a:extLst>
          </p:cNvPr>
          <p:cNvCxnSpPr>
            <a:cxnSpLocks/>
          </p:cNvCxnSpPr>
          <p:nvPr/>
        </p:nvCxnSpPr>
        <p:spPr>
          <a:xfrm flipV="1">
            <a:off x="3159646" y="3108286"/>
            <a:ext cx="689441" cy="50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576FA2-5769-D8DA-0804-B47E22CD3BF4}"/>
              </a:ext>
            </a:extLst>
          </p:cNvPr>
          <p:cNvCxnSpPr>
            <a:cxnSpLocks/>
          </p:cNvCxnSpPr>
          <p:nvPr/>
        </p:nvCxnSpPr>
        <p:spPr>
          <a:xfrm flipH="1">
            <a:off x="4895251" y="2959430"/>
            <a:ext cx="12007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4D0A-9BFF-871B-CFD0-1E4C3D06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B90CB06-7661-9778-D8EA-600B3C52D048}"/>
              </a:ext>
            </a:extLst>
          </p:cNvPr>
          <p:cNvSpPr txBox="1"/>
          <p:nvPr/>
        </p:nvSpPr>
        <p:spPr>
          <a:xfrm>
            <a:off x="339536" y="976799"/>
            <a:ext cx="20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IP route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DF595-2E9B-601A-84D8-0CE84D8A592B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ACAEE-734B-107E-2DED-FDB739F2E159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8E2EB-AC6D-9FD7-D2FC-7A97D01267AC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6ACDF-34BA-62A2-FE16-04EE78401D31}"/>
              </a:ext>
            </a:extLst>
          </p:cNvPr>
          <p:cNvGrpSpPr/>
          <p:nvPr/>
        </p:nvGrpSpPr>
        <p:grpSpPr>
          <a:xfrm>
            <a:off x="1234581" y="2063275"/>
            <a:ext cx="8623128" cy="1876694"/>
            <a:chOff x="875105" y="2060158"/>
            <a:chExt cx="8623128" cy="18766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AC57C8-ED9C-5A7D-2F75-76517748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69"/>
            <a:stretch/>
          </p:blipFill>
          <p:spPr>
            <a:xfrm>
              <a:off x="925031" y="2579602"/>
              <a:ext cx="8573202" cy="13572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33D4ED-D46B-3454-17D5-7CCF6617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105" y="2060158"/>
              <a:ext cx="1868096" cy="62269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C84569-FDD4-86D2-C8AA-484476A30E75}"/>
              </a:ext>
            </a:extLst>
          </p:cNvPr>
          <p:cNvSpPr txBox="1"/>
          <p:nvPr/>
        </p:nvSpPr>
        <p:spPr>
          <a:xfrm>
            <a:off x="2861944" y="2010078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관리자 모드 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67C17-2337-3121-25CF-A73E4C52A9DE}"/>
              </a:ext>
            </a:extLst>
          </p:cNvPr>
          <p:cNvSpPr txBox="1"/>
          <p:nvPr/>
        </p:nvSpPr>
        <p:spPr>
          <a:xfrm>
            <a:off x="3176269" y="2313092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구성 터미널 접속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5BB6D-3D36-09AC-508A-756CB2CCC3D4}"/>
              </a:ext>
            </a:extLst>
          </p:cNvPr>
          <p:cNvSpPr txBox="1"/>
          <p:nvPr/>
        </p:nvSpPr>
        <p:spPr>
          <a:xfrm>
            <a:off x="3440076" y="2972641"/>
            <a:ext cx="554443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ip</a:t>
            </a:r>
            <a:r>
              <a:rPr lang="en-US" altLang="ko-KR" sz="1400" b="1" dirty="0"/>
              <a:t> route &lt;</a:t>
            </a:r>
            <a:r>
              <a:rPr lang="ko-KR" altLang="en-US" sz="1400" b="1" dirty="0"/>
              <a:t>네트워크 주소</a:t>
            </a:r>
            <a:r>
              <a:rPr lang="en-US" altLang="ko-KR" sz="1400" b="1" dirty="0"/>
              <a:t>&gt;  &lt;</a:t>
            </a:r>
            <a:r>
              <a:rPr lang="ko-KR" altLang="en-US" sz="1400" b="1" dirty="0" err="1"/>
              <a:t>서브넷</a:t>
            </a:r>
            <a:r>
              <a:rPr lang="ko-KR" altLang="en-US" sz="1400" b="1" dirty="0"/>
              <a:t> 마스크</a:t>
            </a:r>
            <a:r>
              <a:rPr lang="en-US" altLang="ko-KR" sz="1400" b="1" dirty="0"/>
              <a:t>&gt;    &lt;next hop&gt;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7A55F4-79E5-A635-2B6B-DAE41E65989F}"/>
              </a:ext>
            </a:extLst>
          </p:cNvPr>
          <p:cNvSpPr txBox="1"/>
          <p:nvPr/>
        </p:nvSpPr>
        <p:spPr>
          <a:xfrm>
            <a:off x="679787" y="1541093"/>
            <a:ext cx="1151221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next</a:t>
            </a:r>
            <a:r>
              <a:rPr lang="ko-KR" altLang="en-US" b="1" dirty="0"/>
              <a:t> </a:t>
            </a:r>
            <a:r>
              <a:rPr lang="en-US" altLang="ko-KR" b="1" dirty="0"/>
              <a:t>hop</a:t>
            </a:r>
            <a:r>
              <a:rPr lang="en-US" altLang="ko-KR" dirty="0"/>
              <a:t> </a:t>
            </a:r>
            <a:r>
              <a:rPr lang="ko-KR" altLang="en-US" dirty="0"/>
              <a:t>는 현재 접속한 </a:t>
            </a:r>
            <a:r>
              <a:rPr lang="en-US" altLang="ko-KR" dirty="0"/>
              <a:t>Router </a:t>
            </a:r>
            <a:r>
              <a:rPr lang="ko-KR" altLang="en-US" dirty="0"/>
              <a:t>와 연결된 경로의 </a:t>
            </a:r>
            <a:r>
              <a:rPr lang="ko-KR" altLang="en-US" b="1" u="sng" dirty="0"/>
              <a:t>다음 라우터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주소를 입력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3726FF8-68FF-9D37-3773-EE77253CF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597" y="4105596"/>
            <a:ext cx="5858341" cy="242262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06D680-6F16-A40B-E261-23ABA62D7522}"/>
              </a:ext>
            </a:extLst>
          </p:cNvPr>
          <p:cNvSpPr/>
          <p:nvPr/>
        </p:nvSpPr>
        <p:spPr>
          <a:xfrm>
            <a:off x="3953078" y="4549195"/>
            <a:ext cx="1373834" cy="66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5AF0D-2B87-11DA-6B07-94EE1AEC518A}"/>
              </a:ext>
            </a:extLst>
          </p:cNvPr>
          <p:cNvSpPr/>
          <p:nvPr/>
        </p:nvSpPr>
        <p:spPr>
          <a:xfrm>
            <a:off x="6758753" y="5219047"/>
            <a:ext cx="1373834" cy="259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92AF5B-123F-A803-F5BA-CE74A73874EF}"/>
              </a:ext>
            </a:extLst>
          </p:cNvPr>
          <p:cNvSpPr/>
          <p:nvPr/>
        </p:nvSpPr>
        <p:spPr>
          <a:xfrm>
            <a:off x="2579244" y="4899634"/>
            <a:ext cx="1174049" cy="259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30B62-CD4A-AC73-4007-8AE80408BB46}"/>
              </a:ext>
            </a:extLst>
          </p:cNvPr>
          <p:cNvSpPr txBox="1"/>
          <p:nvPr/>
        </p:nvSpPr>
        <p:spPr>
          <a:xfrm>
            <a:off x="2061101" y="5270127"/>
            <a:ext cx="169219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Static </a:t>
            </a:r>
            <a:r>
              <a:rPr lang="ko-KR" altLang="en-US" sz="1400" b="1" dirty="0"/>
              <a:t>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056763-BAAC-8D63-9875-7C10A50193FE}"/>
              </a:ext>
            </a:extLst>
          </p:cNvPr>
          <p:cNvSpPr txBox="1"/>
          <p:nvPr/>
        </p:nvSpPr>
        <p:spPr>
          <a:xfrm>
            <a:off x="408366" y="2001372"/>
            <a:ext cx="542841" cy="2161408"/>
          </a:xfrm>
          <a:prstGeom prst="rect">
            <a:avLst/>
          </a:prstGeom>
          <a:noFill/>
        </p:spPr>
        <p:txBody>
          <a:bodyPr vert="wordArtVertRtl" wrap="square">
            <a:spAutoFit/>
          </a:bodyPr>
          <a:lstStyle/>
          <a:p>
            <a:r>
              <a:rPr lang="ko-KR" altLang="en-US" sz="1800" dirty="0"/>
              <a:t>방법 </a:t>
            </a:r>
            <a:r>
              <a:rPr lang="en-US" altLang="ko-KR" sz="1800" dirty="0"/>
              <a:t>1</a:t>
            </a:r>
            <a:endParaRPr lang="ko-KR" alt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C8F8A7-D178-673E-B1E3-74D34A206E4B}"/>
              </a:ext>
            </a:extLst>
          </p:cNvPr>
          <p:cNvSpPr txBox="1"/>
          <p:nvPr/>
        </p:nvSpPr>
        <p:spPr>
          <a:xfrm>
            <a:off x="408366" y="4268102"/>
            <a:ext cx="542841" cy="2161408"/>
          </a:xfrm>
          <a:prstGeom prst="rect">
            <a:avLst/>
          </a:prstGeom>
          <a:noFill/>
        </p:spPr>
        <p:txBody>
          <a:bodyPr vert="wordArtVertRtl" wrap="square">
            <a:spAutoFit/>
          </a:bodyPr>
          <a:lstStyle/>
          <a:p>
            <a:r>
              <a:rPr lang="ko-KR" altLang="en-US" sz="1800" dirty="0"/>
              <a:t>방법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59626-D9CF-337F-9A1E-22B72D7B463F}"/>
              </a:ext>
            </a:extLst>
          </p:cNvPr>
          <p:cNvCxnSpPr/>
          <p:nvPr/>
        </p:nvCxnSpPr>
        <p:spPr>
          <a:xfrm>
            <a:off x="513210" y="3961235"/>
            <a:ext cx="10947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97C1-0473-D8A5-CF25-81363271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452DFA7-4DAA-EB90-E7CB-DC6F6D843F1D}"/>
              </a:ext>
            </a:extLst>
          </p:cNvPr>
          <p:cNvSpPr txBox="1"/>
          <p:nvPr/>
        </p:nvSpPr>
        <p:spPr>
          <a:xfrm>
            <a:off x="339536" y="976799"/>
            <a:ext cx="210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Router 1 </a:t>
            </a:r>
            <a:r>
              <a:rPr lang="ko-KR" altLang="en-US" sz="2400" dirty="0"/>
              <a:t>기준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687A5-471B-1A94-413B-A8F5FB403DE5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1451A-55C2-3CA8-221A-97119D0B88E2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F6C38-227D-D23C-4995-CA38DED2451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AB5CB-DC35-DDCD-EA50-F43420E8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0" y="1438464"/>
            <a:ext cx="7915275" cy="2953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77D07-A3FC-590D-B980-6928966D5617}"/>
              </a:ext>
            </a:extLst>
          </p:cNvPr>
          <p:cNvSpPr txBox="1"/>
          <p:nvPr/>
        </p:nvSpPr>
        <p:spPr>
          <a:xfrm>
            <a:off x="513209" y="4501151"/>
            <a:ext cx="1151221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R1 </a:t>
            </a:r>
            <a:r>
              <a:rPr lang="ko-KR" altLang="en-US" dirty="0"/>
              <a:t>시점에서 알고 있는 네트워크 주소는 </a:t>
            </a:r>
            <a:r>
              <a:rPr lang="en-US" altLang="ko-KR" dirty="0"/>
              <a:t>SITE 1(192.168.1.0/26) </a:t>
            </a:r>
            <a:r>
              <a:rPr lang="ko-KR" altLang="en-US" dirty="0"/>
              <a:t>과 </a:t>
            </a:r>
            <a:r>
              <a:rPr lang="en-US" altLang="ko-KR" dirty="0"/>
              <a:t>R1-R3 </a:t>
            </a:r>
            <a:r>
              <a:rPr lang="ko-KR" altLang="en-US" dirty="0"/>
              <a:t>간 네트워크</a:t>
            </a:r>
            <a:r>
              <a:rPr lang="en-US" altLang="ko-KR" dirty="0"/>
              <a:t>(192.168.1.128/26) </a:t>
            </a:r>
            <a:r>
              <a:rPr lang="ko-KR" altLang="en-US" dirty="0"/>
              <a:t>만 알고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네트워크 주소에 대한 정보가 들어오면 </a:t>
            </a:r>
            <a:r>
              <a:rPr lang="en-US" altLang="ko-KR" dirty="0"/>
              <a:t>R1</a:t>
            </a:r>
            <a:r>
              <a:rPr lang="ko-KR" altLang="en-US" dirty="0"/>
              <a:t>는 해당 주소에 대한 정보 존재 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네트워크 주소들에 대한 경로 설정 수행 필요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4CEED1-FA7B-DE8B-73F1-2D7945C61249}"/>
              </a:ext>
            </a:extLst>
          </p:cNvPr>
          <p:cNvSpPr/>
          <p:nvPr/>
        </p:nvSpPr>
        <p:spPr>
          <a:xfrm>
            <a:off x="513209" y="2998381"/>
            <a:ext cx="2559600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88AC2-F59D-E515-E6F0-844CC5FF241E}"/>
              </a:ext>
            </a:extLst>
          </p:cNvPr>
          <p:cNvSpPr/>
          <p:nvPr/>
        </p:nvSpPr>
        <p:spPr>
          <a:xfrm>
            <a:off x="4393764" y="2456663"/>
            <a:ext cx="1751854" cy="75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922BB3-24DA-4853-780C-4E4744831A38}"/>
              </a:ext>
            </a:extLst>
          </p:cNvPr>
          <p:cNvSpPr/>
          <p:nvPr/>
        </p:nvSpPr>
        <p:spPr>
          <a:xfrm>
            <a:off x="6269315" y="1936450"/>
            <a:ext cx="2159170" cy="1965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B27E82-2172-E775-C5EA-67C82DF94CCB}"/>
              </a:ext>
            </a:extLst>
          </p:cNvPr>
          <p:cNvSpPr/>
          <p:nvPr/>
        </p:nvSpPr>
        <p:spPr>
          <a:xfrm>
            <a:off x="2863372" y="1984849"/>
            <a:ext cx="418873" cy="4053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B4DD7-C54D-894D-B06C-1B461B010411}"/>
              </a:ext>
            </a:extLst>
          </p:cNvPr>
          <p:cNvSpPr txBox="1"/>
          <p:nvPr/>
        </p:nvSpPr>
        <p:spPr>
          <a:xfrm>
            <a:off x="5912053" y="1946060"/>
            <a:ext cx="952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174D9-FFEE-89ED-E50F-94A136E0B36D}"/>
              </a:ext>
            </a:extLst>
          </p:cNvPr>
          <p:cNvSpPr txBox="1"/>
          <p:nvPr/>
        </p:nvSpPr>
        <p:spPr>
          <a:xfrm>
            <a:off x="2613310" y="2504844"/>
            <a:ext cx="952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D42F5A-A861-5F8F-4C88-2923D17BEB20}"/>
              </a:ext>
            </a:extLst>
          </p:cNvPr>
          <p:cNvSpPr/>
          <p:nvPr/>
        </p:nvSpPr>
        <p:spPr>
          <a:xfrm>
            <a:off x="3191047" y="2864944"/>
            <a:ext cx="806795" cy="821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665E-49E2-E61F-3335-A46D0AE3A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E447335-A0F9-9927-448B-ABA2590FBAC3}"/>
              </a:ext>
            </a:extLst>
          </p:cNvPr>
          <p:cNvSpPr txBox="1"/>
          <p:nvPr/>
        </p:nvSpPr>
        <p:spPr>
          <a:xfrm>
            <a:off x="339536" y="976799"/>
            <a:ext cx="210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Router 1 </a:t>
            </a:r>
            <a:r>
              <a:rPr lang="ko-KR" altLang="en-US" sz="2400" dirty="0"/>
              <a:t>기준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14C28A-9896-706B-AB5F-4F893A013DA3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ED623-6483-9DCC-5741-10F9202D4769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B3A09-8234-42D8-03CA-2C8A817DB0CC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E86BC-702C-C506-171C-9A83390C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0" y="2235906"/>
            <a:ext cx="7915275" cy="29538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EF96CD-4C0C-D82C-3E41-933D5EA464DC}"/>
              </a:ext>
            </a:extLst>
          </p:cNvPr>
          <p:cNvSpPr/>
          <p:nvPr/>
        </p:nvSpPr>
        <p:spPr>
          <a:xfrm>
            <a:off x="513209" y="3795823"/>
            <a:ext cx="2559600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5DB17B-0A99-831C-32D0-C014489557FE}"/>
              </a:ext>
            </a:extLst>
          </p:cNvPr>
          <p:cNvSpPr/>
          <p:nvPr/>
        </p:nvSpPr>
        <p:spPr>
          <a:xfrm>
            <a:off x="4393764" y="3254105"/>
            <a:ext cx="1751854" cy="75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0B91C-2A64-830A-E7DE-63F92F47A497}"/>
              </a:ext>
            </a:extLst>
          </p:cNvPr>
          <p:cNvSpPr/>
          <p:nvPr/>
        </p:nvSpPr>
        <p:spPr>
          <a:xfrm>
            <a:off x="6269315" y="2733892"/>
            <a:ext cx="2159170" cy="1965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44CF25-F8E8-4988-C6CF-2AB55BBA36C7}"/>
              </a:ext>
            </a:extLst>
          </p:cNvPr>
          <p:cNvSpPr/>
          <p:nvPr/>
        </p:nvSpPr>
        <p:spPr>
          <a:xfrm>
            <a:off x="2863372" y="2782291"/>
            <a:ext cx="418873" cy="4053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4513D7-D9D5-A573-79B7-DEBA83AC48DF}"/>
              </a:ext>
            </a:extLst>
          </p:cNvPr>
          <p:cNvSpPr/>
          <p:nvPr/>
        </p:nvSpPr>
        <p:spPr>
          <a:xfrm>
            <a:off x="3191047" y="3662386"/>
            <a:ext cx="806795" cy="821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03BF49-9585-89EF-3368-694BC69D0F28}"/>
              </a:ext>
            </a:extLst>
          </p:cNvPr>
          <p:cNvCxnSpPr>
            <a:cxnSpLocks/>
          </p:cNvCxnSpPr>
          <p:nvPr/>
        </p:nvCxnSpPr>
        <p:spPr>
          <a:xfrm flipV="1">
            <a:off x="2462128" y="3528923"/>
            <a:ext cx="1413421" cy="954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2A4A61-169C-E4B9-0C85-6863133E066E}"/>
              </a:ext>
            </a:extLst>
          </p:cNvPr>
          <p:cNvCxnSpPr>
            <a:cxnSpLocks/>
          </p:cNvCxnSpPr>
          <p:nvPr/>
        </p:nvCxnSpPr>
        <p:spPr>
          <a:xfrm flipV="1">
            <a:off x="3248035" y="3528923"/>
            <a:ext cx="706710" cy="755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95DBE4-E35D-52DE-D3A9-DE9F89EDEA59}"/>
              </a:ext>
            </a:extLst>
          </p:cNvPr>
          <p:cNvCxnSpPr>
            <a:cxnSpLocks/>
          </p:cNvCxnSpPr>
          <p:nvPr/>
        </p:nvCxnSpPr>
        <p:spPr>
          <a:xfrm flipH="1">
            <a:off x="3964169" y="3385696"/>
            <a:ext cx="1826625" cy="99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C6F424-6283-29AB-3584-B8885765F806}"/>
              </a:ext>
            </a:extLst>
          </p:cNvPr>
          <p:cNvCxnSpPr>
            <a:cxnSpLocks/>
          </p:cNvCxnSpPr>
          <p:nvPr/>
        </p:nvCxnSpPr>
        <p:spPr>
          <a:xfrm flipH="1">
            <a:off x="3954745" y="3135638"/>
            <a:ext cx="2531115" cy="3066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77178"/>
            <a:ext cx="1920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Contents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623907"/>
            <a:ext cx="3265176" cy="707886"/>
            <a:chOff x="294640" y="3596640"/>
            <a:chExt cx="326517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616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목표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2614745"/>
            <a:ext cx="3427079" cy="707886"/>
            <a:chOff x="294640" y="3596640"/>
            <a:chExt cx="342707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구간 별 토폴로지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3605583"/>
            <a:ext cx="3253954" cy="707886"/>
            <a:chOff x="294640" y="3596640"/>
            <a:chExt cx="325395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605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라우터 간의 연결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05C81-EC5E-917F-4D95-2385F015CEDE}"/>
              </a:ext>
            </a:extLst>
          </p:cNvPr>
          <p:cNvGrpSpPr/>
          <p:nvPr/>
        </p:nvGrpSpPr>
        <p:grpSpPr>
          <a:xfrm>
            <a:off x="619016" y="4526207"/>
            <a:ext cx="2517022" cy="707886"/>
            <a:chOff x="294640" y="3596640"/>
            <a:chExt cx="2517022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EE796B-5BE7-4DF6-5866-1D9B9FDA79A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966268-012F-2736-E03C-9169D55D9F13}"/>
                </a:ext>
              </a:extLst>
            </p:cNvPr>
            <p:cNvSpPr txBox="1"/>
            <p:nvPr/>
          </p:nvSpPr>
          <p:spPr>
            <a:xfrm>
              <a:off x="943394" y="3688973"/>
              <a:ext cx="1868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DNS Server</a:t>
              </a:r>
              <a:endParaRPr lang="ko-KR" altLang="en-US" sz="28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526929-D94B-D14B-EC16-3B138957948B}"/>
              </a:ext>
            </a:extLst>
          </p:cNvPr>
          <p:cNvGrpSpPr/>
          <p:nvPr/>
        </p:nvGrpSpPr>
        <p:grpSpPr>
          <a:xfrm>
            <a:off x="619016" y="5429975"/>
            <a:ext cx="2728875" cy="707886"/>
            <a:chOff x="294640" y="3596640"/>
            <a:chExt cx="2728875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3CEB50-87AC-0C8D-F86C-AF9AC7105AA8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4EB94-6D17-BE67-0073-E4A318D6D7C7}"/>
                </a:ext>
              </a:extLst>
            </p:cNvPr>
            <p:cNvSpPr txBox="1"/>
            <p:nvPr/>
          </p:nvSpPr>
          <p:spPr>
            <a:xfrm>
              <a:off x="943394" y="3688973"/>
              <a:ext cx="2080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</a:t>
              </a:r>
              <a:endParaRPr lang="ko-KR" altLang="en-US" sz="28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503654-348E-64C5-B5A4-73A14270565C}"/>
              </a:ext>
            </a:extLst>
          </p:cNvPr>
          <p:cNvGrpSpPr/>
          <p:nvPr/>
        </p:nvGrpSpPr>
        <p:grpSpPr>
          <a:xfrm>
            <a:off x="6828430" y="1623907"/>
            <a:ext cx="3265176" cy="707886"/>
            <a:chOff x="294640" y="3596640"/>
            <a:chExt cx="326517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597506-F4D1-BFF9-8A6C-7CF029E1503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006866-ED15-B554-303D-ADB26750DCA0}"/>
                </a:ext>
              </a:extLst>
            </p:cNvPr>
            <p:cNvSpPr txBox="1"/>
            <p:nvPr/>
          </p:nvSpPr>
          <p:spPr>
            <a:xfrm>
              <a:off x="943394" y="3688973"/>
              <a:ext cx="2616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목표 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C04860-09E6-6085-5EA1-D6EF7B8DB9E5}"/>
              </a:ext>
            </a:extLst>
          </p:cNvPr>
          <p:cNvGrpSpPr/>
          <p:nvPr/>
        </p:nvGrpSpPr>
        <p:grpSpPr>
          <a:xfrm>
            <a:off x="6828430" y="2614745"/>
            <a:ext cx="3427079" cy="707886"/>
            <a:chOff x="294640" y="3596640"/>
            <a:chExt cx="3427079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9D63AF-761C-E406-823A-1DC29AB9CDF8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668ED-FCDC-21E9-E72F-F30830EAE8FD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구간 별 토폴로지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C239B5-AC40-16A7-EC31-8D2247F9613A}"/>
              </a:ext>
            </a:extLst>
          </p:cNvPr>
          <p:cNvGrpSpPr/>
          <p:nvPr/>
        </p:nvGrpSpPr>
        <p:grpSpPr>
          <a:xfrm>
            <a:off x="6828430" y="3605583"/>
            <a:ext cx="3253954" cy="707886"/>
            <a:chOff x="294640" y="3596640"/>
            <a:chExt cx="3253954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ADB310-42E6-FA33-9033-C98BDDE19120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46EFD6-38F8-E2A2-C8CB-9FB32268CDF8}"/>
                </a:ext>
              </a:extLst>
            </p:cNvPr>
            <p:cNvSpPr txBox="1"/>
            <p:nvPr/>
          </p:nvSpPr>
          <p:spPr>
            <a:xfrm>
              <a:off x="943394" y="3688973"/>
              <a:ext cx="2605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라우터 간의 연결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35E8E31-4F1D-16D0-FB31-50F283B13D26}"/>
              </a:ext>
            </a:extLst>
          </p:cNvPr>
          <p:cNvGrpSpPr/>
          <p:nvPr/>
        </p:nvGrpSpPr>
        <p:grpSpPr>
          <a:xfrm>
            <a:off x="6828430" y="4526207"/>
            <a:ext cx="2728875" cy="707886"/>
            <a:chOff x="294640" y="3596640"/>
            <a:chExt cx="2728875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94B1C1-94A9-20BC-A848-21EE4E193936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9041B8-D19B-432C-B571-5A858F399871}"/>
                </a:ext>
              </a:extLst>
            </p:cNvPr>
            <p:cNvSpPr txBox="1"/>
            <p:nvPr/>
          </p:nvSpPr>
          <p:spPr>
            <a:xfrm>
              <a:off x="943394" y="3688973"/>
              <a:ext cx="2080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800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</a:t>
              </a:r>
              <a:endParaRPr lang="ko-KR" altLang="en-US" sz="28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3B10-643C-D718-962B-7016D5DF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380BF9F-F1A2-2229-05DD-2C43284F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290" t="22887" r="29114" b="38240"/>
          <a:stretch/>
        </p:blipFill>
        <p:spPr>
          <a:xfrm>
            <a:off x="5251267" y="2878368"/>
            <a:ext cx="2896658" cy="1148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EEAD702-D8EF-73C2-37F4-C6C6CD15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49" t="20474" r="51776" b="22909"/>
          <a:stretch/>
        </p:blipFill>
        <p:spPr>
          <a:xfrm>
            <a:off x="3457016" y="1992188"/>
            <a:ext cx="1367343" cy="1672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1532F7-BA00-D23C-2037-51AACF8A1F38}"/>
              </a:ext>
            </a:extLst>
          </p:cNvPr>
          <p:cNvSpPr txBox="1"/>
          <p:nvPr/>
        </p:nvSpPr>
        <p:spPr>
          <a:xfrm>
            <a:off x="339536" y="976799"/>
            <a:ext cx="210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Router 1 </a:t>
            </a:r>
            <a:r>
              <a:rPr lang="ko-KR" altLang="en-US" sz="2400" dirty="0"/>
              <a:t>기준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3C2A47-8F56-BDAD-C03F-1DFAD927A402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30B53-EE14-B036-129A-963108A3671E}"/>
              </a:ext>
            </a:extLst>
          </p:cNvPr>
          <p:cNvSpPr txBox="1"/>
          <p:nvPr/>
        </p:nvSpPr>
        <p:spPr>
          <a:xfrm>
            <a:off x="875104" y="101916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5124F-A173-0D37-9981-320E9D53A174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54985-8196-9FF5-DCF9-9EC28DFE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041" r="55729"/>
          <a:stretch/>
        </p:blipFill>
        <p:spPr>
          <a:xfrm>
            <a:off x="869972" y="4162418"/>
            <a:ext cx="3504125" cy="1534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0DED33-464E-8D6D-2125-99474ECB628D}"/>
              </a:ext>
            </a:extLst>
          </p:cNvPr>
          <p:cNvSpPr/>
          <p:nvPr/>
        </p:nvSpPr>
        <p:spPr>
          <a:xfrm>
            <a:off x="869971" y="4303281"/>
            <a:ext cx="2559600" cy="112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E3FD1-88FB-0C2D-1C1F-AF3D0F6E40C0}"/>
              </a:ext>
            </a:extLst>
          </p:cNvPr>
          <p:cNvCxnSpPr>
            <a:cxnSpLocks/>
          </p:cNvCxnSpPr>
          <p:nvPr/>
        </p:nvCxnSpPr>
        <p:spPr>
          <a:xfrm flipV="1">
            <a:off x="3568837" y="4448636"/>
            <a:ext cx="665993" cy="443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EA8FDA9-8970-D8F8-82C0-C8AFEAF8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06" t="16505" r="506" b="16948"/>
          <a:stretch/>
        </p:blipFill>
        <p:spPr>
          <a:xfrm>
            <a:off x="6096000" y="4448636"/>
            <a:ext cx="4478981" cy="196569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1E293C-2F16-B540-6BF7-DB8740F07DE1}"/>
              </a:ext>
            </a:extLst>
          </p:cNvPr>
          <p:cNvSpPr/>
          <p:nvPr/>
        </p:nvSpPr>
        <p:spPr>
          <a:xfrm>
            <a:off x="6380137" y="3239102"/>
            <a:ext cx="1751854" cy="75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9EE1E9-9685-56C7-0BE1-9E82E7E1E001}"/>
              </a:ext>
            </a:extLst>
          </p:cNvPr>
          <p:cNvSpPr/>
          <p:nvPr/>
        </p:nvSpPr>
        <p:spPr>
          <a:xfrm>
            <a:off x="8415811" y="4448636"/>
            <a:ext cx="2159170" cy="1994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FFD9C-E64C-AB46-3C23-99AB5E36A85A}"/>
              </a:ext>
            </a:extLst>
          </p:cNvPr>
          <p:cNvSpPr/>
          <p:nvPr/>
        </p:nvSpPr>
        <p:spPr>
          <a:xfrm>
            <a:off x="3684501" y="2828383"/>
            <a:ext cx="834899" cy="821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566C7F-741B-3E18-BB9B-CA9087CA1407}"/>
              </a:ext>
            </a:extLst>
          </p:cNvPr>
          <p:cNvCxnSpPr>
            <a:cxnSpLocks/>
          </p:cNvCxnSpPr>
          <p:nvPr/>
        </p:nvCxnSpPr>
        <p:spPr>
          <a:xfrm flipV="1">
            <a:off x="4452746" y="2617328"/>
            <a:ext cx="0" cy="211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14119C-C01B-74D6-4F24-362736D95083}"/>
              </a:ext>
            </a:extLst>
          </p:cNvPr>
          <p:cNvCxnSpPr>
            <a:cxnSpLocks/>
          </p:cNvCxnSpPr>
          <p:nvPr/>
        </p:nvCxnSpPr>
        <p:spPr>
          <a:xfrm flipH="1" flipV="1">
            <a:off x="5393089" y="2998381"/>
            <a:ext cx="703844" cy="4306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1D368F-235D-CE09-2AA5-DF8A21E011EE}"/>
              </a:ext>
            </a:extLst>
          </p:cNvPr>
          <p:cNvCxnSpPr>
            <a:cxnSpLocks/>
          </p:cNvCxnSpPr>
          <p:nvPr/>
        </p:nvCxnSpPr>
        <p:spPr>
          <a:xfrm flipH="1">
            <a:off x="6229768" y="5154755"/>
            <a:ext cx="21860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8D9D8019-A0B8-5401-D8F4-5379A8D4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91" t="16789" r="65017" b="66554"/>
          <a:stretch/>
        </p:blipFill>
        <p:spPr>
          <a:xfrm>
            <a:off x="3265628" y="1837536"/>
            <a:ext cx="418873" cy="492029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ADF28C8-AEDD-3FA2-A38F-AFBCD8F0B59C}"/>
              </a:ext>
            </a:extLst>
          </p:cNvPr>
          <p:cNvSpPr/>
          <p:nvPr/>
        </p:nvSpPr>
        <p:spPr>
          <a:xfrm>
            <a:off x="3265628" y="1888004"/>
            <a:ext cx="418873" cy="4053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6AA41-D9DC-C7AB-DD07-BDABC21C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218C191-4B34-CE74-F0A4-550351423DE7}"/>
              </a:ext>
            </a:extLst>
          </p:cNvPr>
          <p:cNvSpPr txBox="1"/>
          <p:nvPr/>
        </p:nvSpPr>
        <p:spPr>
          <a:xfrm>
            <a:off x="339536" y="976799"/>
            <a:ext cx="402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나머지 </a:t>
            </a:r>
            <a:r>
              <a:rPr lang="en-US" altLang="ko-KR" sz="2400" dirty="0"/>
              <a:t>Router</a:t>
            </a:r>
            <a:r>
              <a:rPr lang="ko-KR" altLang="en-US" sz="2400" dirty="0"/>
              <a:t>의 </a:t>
            </a:r>
            <a:r>
              <a:rPr lang="en-US" altLang="ko-KR" sz="2400" dirty="0"/>
              <a:t>Static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D949DE-2751-FF63-D020-77C78E699B1D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CF1D9-4B4D-A752-586D-4B01270E2763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A232B-FC83-2363-F96F-0F9C245ADBDB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3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42691-2411-C7C2-EF24-33D50BB7B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5747" y="1667016"/>
            <a:ext cx="3705791" cy="3696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22C4DE-8B2F-B14D-DA1F-FCD110F0A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536" y="1692821"/>
            <a:ext cx="3679895" cy="3670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B61326-690D-538E-20C7-7C2A0DE8D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614" y="1673396"/>
            <a:ext cx="3715243" cy="37057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AF6C90-98BE-4EA1-ACF4-E4202FAA3037}"/>
              </a:ext>
            </a:extLst>
          </p:cNvPr>
          <p:cNvSpPr/>
          <p:nvPr/>
        </p:nvSpPr>
        <p:spPr>
          <a:xfrm>
            <a:off x="2048195" y="3996554"/>
            <a:ext cx="1837359" cy="1313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7C1CA9-3E9B-2A75-5CEA-A3980551255E}"/>
              </a:ext>
            </a:extLst>
          </p:cNvPr>
          <p:cNvSpPr/>
          <p:nvPr/>
        </p:nvSpPr>
        <p:spPr>
          <a:xfrm>
            <a:off x="5657369" y="4157330"/>
            <a:ext cx="1837359" cy="119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4370A7-AD17-2DD7-5CEE-958152E099E7}"/>
              </a:ext>
            </a:extLst>
          </p:cNvPr>
          <p:cNvSpPr/>
          <p:nvPr/>
        </p:nvSpPr>
        <p:spPr>
          <a:xfrm>
            <a:off x="9461429" y="3991746"/>
            <a:ext cx="1837359" cy="1328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980F08-E830-A06A-4CEE-D83C52FA6A9D}"/>
              </a:ext>
            </a:extLst>
          </p:cNvPr>
          <p:cNvSpPr/>
          <p:nvPr/>
        </p:nvSpPr>
        <p:spPr>
          <a:xfrm>
            <a:off x="339536" y="1673396"/>
            <a:ext cx="606617" cy="31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C5666-AEC3-54BE-E3B7-3021CD7EE37C}"/>
              </a:ext>
            </a:extLst>
          </p:cNvPr>
          <p:cNvSpPr/>
          <p:nvPr/>
        </p:nvSpPr>
        <p:spPr>
          <a:xfrm>
            <a:off x="3885554" y="1673396"/>
            <a:ext cx="606617" cy="31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D633B-70A2-D617-4654-F5F114F5A287}"/>
              </a:ext>
            </a:extLst>
          </p:cNvPr>
          <p:cNvSpPr/>
          <p:nvPr/>
        </p:nvSpPr>
        <p:spPr>
          <a:xfrm>
            <a:off x="7689614" y="1673396"/>
            <a:ext cx="606617" cy="31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2645-D456-E79B-5B2C-F0ED2B93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B44C07C-D1D0-8A03-26A5-158D584F2637}"/>
              </a:ext>
            </a:extLst>
          </p:cNvPr>
          <p:cNvSpPr txBox="1"/>
          <p:nvPr/>
        </p:nvSpPr>
        <p:spPr>
          <a:xfrm>
            <a:off x="339536" y="976799"/>
            <a:ext cx="412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DNS(Domain Name Service)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EACC5C-E5C8-149E-591E-DD1DF7E4E8D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C3BC7-B9BA-3C06-656E-4E44C159CCA7}"/>
              </a:ext>
            </a:extLst>
          </p:cNvPr>
          <p:cNvSpPr txBox="1"/>
          <p:nvPr/>
        </p:nvSpPr>
        <p:spPr>
          <a:xfrm>
            <a:off x="875104" y="101916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Server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48C3E-F97C-304B-28E7-87CE5E2AFF59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74C64-8176-FE9F-4104-027B434E62FB}"/>
              </a:ext>
            </a:extLst>
          </p:cNvPr>
          <p:cNvSpPr txBox="1"/>
          <p:nvPr/>
        </p:nvSpPr>
        <p:spPr>
          <a:xfrm>
            <a:off x="513209" y="1990181"/>
            <a:ext cx="1151221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웹 브라우저에서 주소는 문자열을 입력 </a:t>
            </a:r>
            <a:r>
              <a:rPr lang="en-US" altLang="ko-KR" dirty="0"/>
              <a:t>ex) google.com, naver.com ,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하지만 실제로 </a:t>
            </a:r>
            <a:r>
              <a:rPr lang="en-US" altLang="ko-KR" dirty="0"/>
              <a:t>PC </a:t>
            </a:r>
            <a:r>
              <a:rPr lang="ko-KR" altLang="en-US" dirty="0"/>
              <a:t>에서 검색되는 주소는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주소를 문자열로 변환시켜주는 역할을 수행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E9598-7241-139E-70ED-2B72B34B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69"/>
            <a:ext cx="5696745" cy="2905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89465F-1816-B676-43C2-05C9B36753AB}"/>
              </a:ext>
            </a:extLst>
          </p:cNvPr>
          <p:cNvSpPr txBox="1"/>
          <p:nvPr/>
        </p:nvSpPr>
        <p:spPr>
          <a:xfrm>
            <a:off x="5689657" y="6173849"/>
            <a:ext cx="6103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출처 </a:t>
            </a:r>
            <a:r>
              <a:rPr lang="en-US" altLang="ko-KR" sz="1000" dirty="0"/>
              <a:t>: https://kinsta.com/knowledgebase/what-is-dns/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9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4956-3181-67EF-1224-0299685A9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9F6FB99-426A-8A97-4771-042572E8AA06}"/>
              </a:ext>
            </a:extLst>
          </p:cNvPr>
          <p:cNvSpPr txBox="1"/>
          <p:nvPr/>
        </p:nvSpPr>
        <p:spPr>
          <a:xfrm>
            <a:off x="339536" y="976799"/>
            <a:ext cx="427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내 </a:t>
            </a:r>
            <a:r>
              <a:rPr lang="en-US" altLang="ko-KR" sz="2400" dirty="0"/>
              <a:t>DNS Server </a:t>
            </a:r>
            <a:r>
              <a:rPr lang="ko-KR" altLang="en-US" sz="2400" dirty="0"/>
              <a:t>구성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81ED58-1956-66B6-5F74-3406883603D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BA994-F0C0-6870-4831-D2A2F0567730}"/>
              </a:ext>
            </a:extLst>
          </p:cNvPr>
          <p:cNvSpPr txBox="1"/>
          <p:nvPr/>
        </p:nvSpPr>
        <p:spPr>
          <a:xfrm>
            <a:off x="875104" y="101916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Server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953CE-EEE0-1432-F464-8BE4E3813EAD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79B04-C9F1-8474-FE49-B1D886E04046}"/>
              </a:ext>
            </a:extLst>
          </p:cNvPr>
          <p:cNvSpPr txBox="1"/>
          <p:nvPr/>
        </p:nvSpPr>
        <p:spPr>
          <a:xfrm>
            <a:off x="3713609" y="2502437"/>
            <a:ext cx="836497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프로젝트에서는</a:t>
            </a:r>
            <a:r>
              <a:rPr lang="en-US" altLang="ko-KR" dirty="0"/>
              <a:t> </a:t>
            </a:r>
            <a:r>
              <a:rPr lang="ko-KR" altLang="en-US" dirty="0"/>
              <a:t>사내 내부 네트워크 망과 외부 </a:t>
            </a:r>
            <a:r>
              <a:rPr lang="en-US" altLang="ko-KR" dirty="0"/>
              <a:t>DNS</a:t>
            </a:r>
            <a:r>
              <a:rPr lang="ko-KR" altLang="en-US" dirty="0"/>
              <a:t>를 연결시켜주는 </a:t>
            </a:r>
            <a:r>
              <a:rPr lang="en-US" altLang="ko-KR" dirty="0"/>
              <a:t>8.8.8.0/24 </a:t>
            </a:r>
            <a:r>
              <a:rPr lang="ko-KR" altLang="en-US" dirty="0"/>
              <a:t>서버가 존재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서버</a:t>
            </a:r>
            <a:r>
              <a:rPr lang="en-US" altLang="ko-KR" dirty="0"/>
              <a:t>(cisco.com, gns3.com) </a:t>
            </a:r>
            <a:r>
              <a:rPr lang="ko-KR" altLang="en-US" dirty="0"/>
              <a:t>과 </a:t>
            </a:r>
            <a:r>
              <a:rPr lang="en-US" altLang="ko-KR" dirty="0"/>
              <a:t>DNS </a:t>
            </a:r>
            <a:r>
              <a:rPr lang="ko-KR" altLang="en-US" dirty="0"/>
              <a:t>서버 </a:t>
            </a:r>
            <a:r>
              <a:rPr lang="en-US" altLang="ko-KR" dirty="0"/>
              <a:t>(8.8.8.8)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C0D092-EC29-FBC8-EEB4-D5EFE94C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598" t="15552" r="367" b="16271"/>
          <a:stretch/>
        </p:blipFill>
        <p:spPr>
          <a:xfrm>
            <a:off x="513210" y="1990181"/>
            <a:ext cx="2985546" cy="27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5BF1B-92D3-4A89-4156-9E69C5EA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7A1CC72-975B-0152-5325-7AFC346831CD}"/>
              </a:ext>
            </a:extLst>
          </p:cNvPr>
          <p:cNvSpPr txBox="1"/>
          <p:nvPr/>
        </p:nvSpPr>
        <p:spPr>
          <a:xfrm>
            <a:off x="339536" y="976799"/>
            <a:ext cx="427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내 </a:t>
            </a:r>
            <a:r>
              <a:rPr lang="en-US" altLang="ko-KR" sz="2400" dirty="0"/>
              <a:t>DNS Server </a:t>
            </a:r>
            <a:r>
              <a:rPr lang="ko-KR" altLang="en-US" sz="2400" dirty="0"/>
              <a:t>구성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84E1AB-2BF4-A413-7781-6E7067392E13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3F7F-C720-46B5-C9C9-7C15070A3FA0}"/>
              </a:ext>
            </a:extLst>
          </p:cNvPr>
          <p:cNvSpPr txBox="1"/>
          <p:nvPr/>
        </p:nvSpPr>
        <p:spPr>
          <a:xfrm>
            <a:off x="875104" y="101916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Server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022B0-A463-76C6-0E76-73CF5A5B5B35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5375-AAF3-7534-B02E-252E4A9CDC14}"/>
              </a:ext>
            </a:extLst>
          </p:cNvPr>
          <p:cNvSpPr txBox="1"/>
          <p:nvPr/>
        </p:nvSpPr>
        <p:spPr>
          <a:xfrm>
            <a:off x="3883730" y="5426391"/>
            <a:ext cx="836497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DNS </a:t>
            </a:r>
            <a:r>
              <a:rPr lang="ko-KR" altLang="en-US" dirty="0"/>
              <a:t>서비스를 선택하여 활성화 버튼을 먼저 눌러준다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웹 서버 </a:t>
            </a:r>
            <a:r>
              <a:rPr lang="en-US" altLang="ko-KR" dirty="0"/>
              <a:t>IP </a:t>
            </a:r>
            <a:r>
              <a:rPr lang="ko-KR" altLang="en-US" dirty="0"/>
              <a:t>주소와 웹 서버에 할당할 </a:t>
            </a:r>
            <a:r>
              <a:rPr lang="en-US" altLang="ko-KR" dirty="0"/>
              <a:t>DNS </a:t>
            </a:r>
            <a:r>
              <a:rPr lang="ko-KR" altLang="en-US" dirty="0"/>
              <a:t>이름을 입력 한 후 저장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0D32B4-C9DA-E059-BD21-6759131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598" t="15552" r="367" b="16271"/>
          <a:stretch/>
        </p:blipFill>
        <p:spPr>
          <a:xfrm>
            <a:off x="513210" y="1990181"/>
            <a:ext cx="2985546" cy="27094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F38B67-27A8-5EF6-185D-6D0B31458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31" y="1684346"/>
            <a:ext cx="6506483" cy="34961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11F43F-A726-DCC3-7DDD-5D3FF7D7C229}"/>
              </a:ext>
            </a:extLst>
          </p:cNvPr>
          <p:cNvSpPr/>
          <p:nvPr/>
        </p:nvSpPr>
        <p:spPr>
          <a:xfrm>
            <a:off x="2317898" y="2083981"/>
            <a:ext cx="765952" cy="66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7DBACB-8CB0-F8E1-661B-C17E830E3857}"/>
              </a:ext>
            </a:extLst>
          </p:cNvPr>
          <p:cNvSpPr/>
          <p:nvPr/>
        </p:nvSpPr>
        <p:spPr>
          <a:xfrm>
            <a:off x="4615321" y="3323620"/>
            <a:ext cx="1051831" cy="227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52B46-9C19-062C-E00F-DF34499BC3AA}"/>
              </a:ext>
            </a:extLst>
          </p:cNvPr>
          <p:cNvSpPr/>
          <p:nvPr/>
        </p:nvSpPr>
        <p:spPr>
          <a:xfrm>
            <a:off x="7442791" y="2753833"/>
            <a:ext cx="706396" cy="244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9CF8CF-5C36-9811-3646-0BE4A6D189F0}"/>
              </a:ext>
            </a:extLst>
          </p:cNvPr>
          <p:cNvSpPr/>
          <p:nvPr/>
        </p:nvSpPr>
        <p:spPr>
          <a:xfrm>
            <a:off x="5912442" y="3222612"/>
            <a:ext cx="4868972" cy="924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C895-DCEB-C594-0500-5CAD657D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66C466A-94F7-68AC-BEA5-BE403650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3415" b="60933"/>
          <a:stretch/>
        </p:blipFill>
        <p:spPr>
          <a:xfrm>
            <a:off x="3657940" y="2124227"/>
            <a:ext cx="4106198" cy="28995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C0172E-25D6-2674-D4C6-CA8AA4AD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563" y="2134984"/>
            <a:ext cx="3552649" cy="28047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B37BD5-673F-F2D2-BE10-F369E623994A}"/>
              </a:ext>
            </a:extLst>
          </p:cNvPr>
          <p:cNvSpPr txBox="1"/>
          <p:nvPr/>
        </p:nvSpPr>
        <p:spPr>
          <a:xfrm>
            <a:off x="339536" y="976799"/>
            <a:ext cx="427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내 </a:t>
            </a:r>
            <a:r>
              <a:rPr lang="en-US" altLang="ko-KR" sz="2400" dirty="0"/>
              <a:t>DNS Server </a:t>
            </a:r>
            <a:r>
              <a:rPr lang="ko-KR" altLang="en-US" sz="2400" dirty="0"/>
              <a:t>구성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C791BD-ED9C-D1A3-00CB-CC2EDE65C2ED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695EB-F998-F4D9-AB8A-B763EA28F871}"/>
              </a:ext>
            </a:extLst>
          </p:cNvPr>
          <p:cNvSpPr txBox="1"/>
          <p:nvPr/>
        </p:nvSpPr>
        <p:spPr>
          <a:xfrm>
            <a:off x="875104" y="101916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Server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638E-F7C3-9E0A-AF9B-3D1A5595ABD7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4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1B4506-4C8B-56D6-AF98-31D1463F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598" t="15552" r="367" b="16271"/>
          <a:stretch/>
        </p:blipFill>
        <p:spPr>
          <a:xfrm>
            <a:off x="513210" y="1990181"/>
            <a:ext cx="2985546" cy="27094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9FA9A6-43E9-C2CA-D230-26C752925415}"/>
              </a:ext>
            </a:extLst>
          </p:cNvPr>
          <p:cNvSpPr/>
          <p:nvPr/>
        </p:nvSpPr>
        <p:spPr>
          <a:xfrm>
            <a:off x="2094453" y="3684655"/>
            <a:ext cx="765952" cy="66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B4091D-0EA2-9B5D-7D6C-61EC31828E33}"/>
              </a:ext>
            </a:extLst>
          </p:cNvPr>
          <p:cNvSpPr/>
          <p:nvPr/>
        </p:nvSpPr>
        <p:spPr>
          <a:xfrm>
            <a:off x="2573080" y="2767595"/>
            <a:ext cx="765952" cy="66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EEB02-1AD6-281E-F3F7-9D82F76FB421}"/>
              </a:ext>
            </a:extLst>
          </p:cNvPr>
          <p:cNvSpPr/>
          <p:nvPr/>
        </p:nvSpPr>
        <p:spPr>
          <a:xfrm>
            <a:off x="6096000" y="3429000"/>
            <a:ext cx="1339715" cy="1450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1A6754-98C9-1FFF-77DE-DCA4CA7A56DF}"/>
              </a:ext>
            </a:extLst>
          </p:cNvPr>
          <p:cNvSpPr/>
          <p:nvPr/>
        </p:nvSpPr>
        <p:spPr>
          <a:xfrm>
            <a:off x="10310256" y="3499647"/>
            <a:ext cx="1219705" cy="144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28AC7-6E6B-3FF3-CDBA-3C0216588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644D2-0CAF-3424-8E4F-ACB1CD67CD7B}"/>
              </a:ext>
            </a:extLst>
          </p:cNvPr>
          <p:cNvSpPr txBox="1"/>
          <p:nvPr/>
        </p:nvSpPr>
        <p:spPr>
          <a:xfrm>
            <a:off x="875104" y="101916"/>
            <a:ext cx="245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 Test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51165-80C7-5916-428B-0DD6D9B08D26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5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A740B-2ED1-FF68-2C7A-5BB3DB5C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49" y="1369305"/>
            <a:ext cx="4800559" cy="4874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77D96-A9D0-C0E5-5DB2-7972A7A73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37" y="1369305"/>
            <a:ext cx="4656614" cy="4767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44852-5040-4A85-D1BA-EA0750B82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972" y="3945528"/>
            <a:ext cx="4020111" cy="21243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C7DD8B-7436-137F-AAEA-6FAB5CDD8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573" y="3897771"/>
            <a:ext cx="38867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4A385-899B-0898-CA0B-93CF6587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F1565BC-DDE1-9249-1C38-FF7F54F7C5C6}"/>
              </a:ext>
            </a:extLst>
          </p:cNvPr>
          <p:cNvSpPr txBox="1"/>
          <p:nvPr/>
        </p:nvSpPr>
        <p:spPr>
          <a:xfrm>
            <a:off x="339536" y="97679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목표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6D9C76-015B-621C-9E80-D461B555517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5177A-ECB8-E21E-B94D-CE73B88EF189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B9A4F-8C5B-923B-654D-2EBBA4763429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B81A9-3AF4-8B54-AE7A-55959DB48677}"/>
              </a:ext>
            </a:extLst>
          </p:cNvPr>
          <p:cNvSpPr txBox="1"/>
          <p:nvPr/>
        </p:nvSpPr>
        <p:spPr>
          <a:xfrm>
            <a:off x="513209" y="1594528"/>
            <a:ext cx="10470223" cy="311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fontAlgn="base" latinLnBrk="0">
              <a:lnSpc>
                <a:spcPct val="180000"/>
              </a:lnSpc>
              <a:buFont typeface="Wingdings" panose="05000000000000000000" pitchFamily="2" charset="2"/>
              <a:buChar char="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서브넷팅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 서브넷을 재구성하고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서브넷을 추가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 네트워크 영역 확장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l" fontAlgn="base" latinLnBrk="0">
              <a:lnSpc>
                <a:spcPct val="180000"/>
              </a:lnSpc>
              <a:buFont typeface="Wingdings" panose="05000000000000000000" pitchFamily="2" charset="2"/>
              <a:buChar char="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SITE 3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추가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구축하고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사이트에 라우터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DHCP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DHCP </a:t>
            </a:r>
            <a:r>
              <a:rPr lang="ko-KR" altLang="en-US" dirty="0"/>
              <a:t>서버 운영 </a:t>
            </a:r>
            <a:r>
              <a:rPr lang="en-US" altLang="ko-KR" dirty="0"/>
              <a:t>: </a:t>
            </a:r>
            <a:r>
              <a:rPr lang="ko-KR" altLang="en-US" dirty="0"/>
              <a:t>각 사이트별로 </a:t>
            </a:r>
            <a:r>
              <a:rPr lang="en-US" altLang="ko-KR" dirty="0"/>
              <a:t>DHCP </a:t>
            </a:r>
            <a:r>
              <a:rPr lang="ko-KR" altLang="en-US" dirty="0"/>
              <a:t>서버를 운영하여 </a:t>
            </a:r>
            <a:r>
              <a:rPr lang="en-US" altLang="ko-KR" dirty="0"/>
              <a:t>IP </a:t>
            </a:r>
            <a:r>
              <a:rPr lang="ko-KR" altLang="en-US" dirty="0"/>
              <a:t>주소 자동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</a:t>
            </a:r>
            <a:r>
              <a:rPr lang="en-US" altLang="ko-KR" dirty="0"/>
              <a:t>DNS </a:t>
            </a:r>
            <a:r>
              <a:rPr lang="ko-KR" altLang="en-US" dirty="0"/>
              <a:t>서버 사용 </a:t>
            </a:r>
            <a:r>
              <a:rPr lang="en-US" altLang="ko-KR" dirty="0"/>
              <a:t>: </a:t>
            </a:r>
            <a:r>
              <a:rPr lang="ko-KR" altLang="en-US" dirty="0"/>
              <a:t>외부 </a:t>
            </a:r>
            <a:r>
              <a:rPr lang="en-US" altLang="ko-KR" dirty="0"/>
              <a:t>DNS </a:t>
            </a:r>
            <a:r>
              <a:rPr lang="ko-KR" altLang="en-US" dirty="0"/>
              <a:t>서버를 사용하여 도메인 이름 해석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 동작 검증 </a:t>
            </a:r>
            <a:r>
              <a:rPr lang="en-US" altLang="ko-KR" dirty="0"/>
              <a:t>: </a:t>
            </a:r>
            <a:r>
              <a:rPr lang="ko-KR" altLang="en-US" dirty="0"/>
              <a:t>외부 사이트 접속을 통해 네트워크 동작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E19526B-7743-5040-0586-364B98FA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71" y="3938628"/>
            <a:ext cx="5599684" cy="280047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round/>
          </a:ln>
          <a:effectLst/>
        </p:spPr>
      </p:pic>
    </p:spTree>
    <p:extLst>
      <p:ext uri="{BB962C8B-B14F-4D97-AF65-F5344CB8AC3E}">
        <p14:creationId xmlns:p14="http://schemas.microsoft.com/office/powerpoint/2010/main" val="1397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576EF-C442-CDC2-8013-F7838A52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BAD8BF4-6867-4FB4-4D34-5AAFB4D682AE}"/>
              </a:ext>
            </a:extLst>
          </p:cNvPr>
          <p:cNvSpPr txBox="1"/>
          <p:nvPr/>
        </p:nvSpPr>
        <p:spPr>
          <a:xfrm>
            <a:off x="339536" y="97679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토폴로지 조건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DC6095-A2EF-F42F-5352-0F3297BB8D5E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EEE00-3A3B-5083-D100-43ADC30545FE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F3D8A-8A9D-F463-BEB7-4FCFAC89670E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561-BD86-35AF-1947-B964D5F80645}"/>
              </a:ext>
            </a:extLst>
          </p:cNvPr>
          <p:cNvSpPr txBox="1"/>
          <p:nvPr/>
        </p:nvSpPr>
        <p:spPr>
          <a:xfrm>
            <a:off x="513210" y="1667016"/>
            <a:ext cx="9926190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사이트는 독립적인 서브넷을 가지며</a:t>
            </a:r>
            <a:r>
              <a:rPr lang="en-US" altLang="ko-KR" dirty="0"/>
              <a:t>, </a:t>
            </a:r>
            <a:r>
              <a:rPr lang="ko-KR" altLang="en-US" dirty="0"/>
              <a:t>각 서브넷에는 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DHCP </a:t>
            </a:r>
            <a:r>
              <a:rPr lang="ko-KR" altLang="en-US" dirty="0"/>
              <a:t>서버 등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168.1.0/24</a:t>
            </a:r>
            <a:r>
              <a:rPr lang="ko-KR" altLang="en-US" dirty="0"/>
              <a:t>을 </a:t>
            </a:r>
            <a:r>
              <a:rPr lang="en-US" altLang="ko-KR" dirty="0"/>
              <a:t>6</a:t>
            </a:r>
            <a:r>
              <a:rPr lang="ko-KR" altLang="en-US" dirty="0"/>
              <a:t>개의 서브넷으로 분할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SITE 1 / SITE 2 / R1 – R3 / </a:t>
            </a:r>
            <a:r>
              <a:rPr lang="en-US" altLang="ko-KR" dirty="0">
                <a:solidFill>
                  <a:srgbClr val="FF0000"/>
                </a:solidFill>
              </a:rPr>
              <a:t>R2 – R4</a:t>
            </a:r>
            <a:r>
              <a:rPr lang="en-US" altLang="ko-KR" dirty="0"/>
              <a:t> / </a:t>
            </a:r>
            <a:r>
              <a:rPr lang="en-US" altLang="ko-KR" dirty="0">
                <a:solidFill>
                  <a:srgbClr val="FF0000"/>
                </a:solidFill>
              </a:rPr>
              <a:t>SITE 3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rgbClr val="FF0000"/>
                </a:solidFill>
              </a:rPr>
              <a:t>R3 – R5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SITE 1, 2 : </a:t>
            </a:r>
            <a:r>
              <a:rPr lang="ko-KR" altLang="en-US" dirty="0"/>
              <a:t>기존과 유지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서브넷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SITE 3 : 8</a:t>
            </a:r>
            <a:r>
              <a:rPr lang="ko-KR" altLang="en-US" dirty="0">
                <a:solidFill>
                  <a:srgbClr val="FF0000"/>
                </a:solidFill>
              </a:rPr>
              <a:t>개의 호스트가 사용 가능 하도록 구성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R2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R3 / R3 – R5 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링크는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마스크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첫 번째 </a:t>
            </a:r>
            <a:r>
              <a:rPr lang="en-US" altLang="ko-KR" dirty="0"/>
              <a:t>IP </a:t>
            </a:r>
            <a:r>
              <a:rPr lang="ko-KR" altLang="en-US" dirty="0"/>
              <a:t>주소는 라우터에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두 번째 </a:t>
            </a:r>
            <a:r>
              <a:rPr lang="en-US" altLang="ko-KR" dirty="0"/>
              <a:t>IP </a:t>
            </a:r>
            <a:r>
              <a:rPr lang="ko-KR" altLang="en-US" dirty="0"/>
              <a:t>주소는 스위치에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세 번째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DHCP </a:t>
            </a:r>
            <a:r>
              <a:rPr lang="ko-KR" altLang="en-US" dirty="0"/>
              <a:t>서버에 할당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4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524D-E82E-2421-C4C3-FB34317F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049E81-A98F-4BB3-7B3D-D9F930049B78}"/>
              </a:ext>
            </a:extLst>
          </p:cNvPr>
          <p:cNvSpPr txBox="1"/>
          <p:nvPr/>
        </p:nvSpPr>
        <p:spPr>
          <a:xfrm>
            <a:off x="339536" y="97679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토폴로지 조건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5F3AEC-3E75-0DF3-FDDE-157356B1D02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6B6D4-3525-6DEA-C507-83FD57450FDA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2DC96-834D-AC3A-F934-C56A28BECF5D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505D216-7503-8630-7947-1494074A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50985"/>
              </p:ext>
            </p:extLst>
          </p:nvPr>
        </p:nvGraphicFramePr>
        <p:xfrm>
          <a:off x="1704717" y="2392326"/>
          <a:ext cx="8782565" cy="330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0">
                  <a:extLst>
                    <a:ext uri="{9D8B030D-6E8A-4147-A177-3AD203B41FA5}">
                      <a16:colId xmlns:a16="http://schemas.microsoft.com/office/drawing/2014/main" val="3743946087"/>
                    </a:ext>
                  </a:extLst>
                </a:gridCol>
                <a:gridCol w="1862359">
                  <a:extLst>
                    <a:ext uri="{9D8B030D-6E8A-4147-A177-3AD203B41FA5}">
                      <a16:colId xmlns:a16="http://schemas.microsoft.com/office/drawing/2014/main" val="1326576543"/>
                    </a:ext>
                  </a:extLst>
                </a:gridCol>
                <a:gridCol w="2024459">
                  <a:extLst>
                    <a:ext uri="{9D8B030D-6E8A-4147-A177-3AD203B41FA5}">
                      <a16:colId xmlns:a16="http://schemas.microsoft.com/office/drawing/2014/main" val="3088528799"/>
                    </a:ext>
                  </a:extLst>
                </a:gridCol>
                <a:gridCol w="1279707">
                  <a:extLst>
                    <a:ext uri="{9D8B030D-6E8A-4147-A177-3AD203B41FA5}">
                      <a16:colId xmlns:a16="http://schemas.microsoft.com/office/drawing/2014/main" val="311332489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0130437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Broadcast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/prefix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Subnet Mask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192.168.1.63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/>
                        <a:t>/26</a:t>
                      </a:r>
                      <a:endParaRPr lang="ko-KR" alt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255.255.255.192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192.168.1.64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192.168.1.127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/>
                        <a:t>/26</a:t>
                      </a:r>
                      <a:endParaRPr lang="ko-KR" alt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255.255.255.192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R1-R3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192.168.1.128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192.168.1.191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/>
                        <a:t>/26</a:t>
                      </a:r>
                      <a:endParaRPr lang="ko-KR" alt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255.255.255.192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Site 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192.168.1.192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192.168.1.207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rgbClr val="FF0000"/>
                          </a:solidFill>
                        </a:rPr>
                        <a:t>/28</a:t>
                      </a:r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255.255.255.240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R2-R3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192.168.1.208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192.168.1.211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rgbClr val="FF0000"/>
                          </a:solidFill>
                        </a:rPr>
                        <a:t>/30</a:t>
                      </a:r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255.255.255.252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5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R3-R5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192.168.1.212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192.168.1.215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rgbClr val="FF0000"/>
                          </a:solidFill>
                        </a:rPr>
                        <a:t>/30</a:t>
                      </a:r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255.255.255.252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R3-R4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1.1.34.0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1.1.34.3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/>
                        <a:t>/30</a:t>
                      </a:r>
                      <a:endParaRPr lang="ko-KR" altLang="en-US" sz="1600" i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255.255.255.252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5566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DNS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8.8.8.0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8.8.8.255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/24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0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B4ED-F890-28A6-C7A9-28E7952A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EA7EED8-D19A-C9C9-AE1D-1BF74ABFA171}"/>
              </a:ext>
            </a:extLst>
          </p:cNvPr>
          <p:cNvSpPr txBox="1"/>
          <p:nvPr/>
        </p:nvSpPr>
        <p:spPr>
          <a:xfrm>
            <a:off x="339536" y="97679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목표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D8AA89-24BF-CC48-99F4-0F4ECAD7AB0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5395-58B0-753E-55DB-5F4298D448A6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DB3A-4058-1F02-B205-28C9222511A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3AB01-B834-E610-665F-E811FA5A1157}"/>
              </a:ext>
            </a:extLst>
          </p:cNvPr>
          <p:cNvSpPr txBox="1"/>
          <p:nvPr/>
        </p:nvSpPr>
        <p:spPr>
          <a:xfrm>
            <a:off x="513210" y="1594528"/>
            <a:ext cx="8516546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서브넷팅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주어진 </a:t>
            </a:r>
            <a:r>
              <a:rPr lang="en-US" altLang="ko-KR" dirty="0"/>
              <a:t>IP </a:t>
            </a:r>
            <a:r>
              <a:rPr lang="ko-KR" altLang="en-US" dirty="0"/>
              <a:t>주소 범위를 </a:t>
            </a:r>
            <a:r>
              <a:rPr lang="ko-KR" altLang="en-US" dirty="0" err="1"/>
              <a:t>서브넷팅하여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영역으로 분할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 구성 </a:t>
            </a:r>
            <a:r>
              <a:rPr lang="en-US" altLang="ko-KR" dirty="0"/>
              <a:t>: </a:t>
            </a:r>
            <a:r>
              <a:rPr lang="ko-KR" altLang="en-US" dirty="0"/>
              <a:t>각 서브넷에 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DHCP </a:t>
            </a:r>
            <a:r>
              <a:rPr lang="ko-KR" altLang="en-US" dirty="0"/>
              <a:t>서버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DHCP </a:t>
            </a:r>
            <a:r>
              <a:rPr lang="ko-KR" altLang="en-US" dirty="0"/>
              <a:t>서버 운영 </a:t>
            </a:r>
            <a:r>
              <a:rPr lang="en-US" altLang="ko-KR" dirty="0"/>
              <a:t>: </a:t>
            </a:r>
            <a:r>
              <a:rPr lang="ko-KR" altLang="en-US" dirty="0"/>
              <a:t>각 사이트별로 </a:t>
            </a:r>
            <a:r>
              <a:rPr lang="en-US" altLang="ko-KR" dirty="0"/>
              <a:t>DHCP </a:t>
            </a:r>
            <a:r>
              <a:rPr lang="ko-KR" altLang="en-US" dirty="0"/>
              <a:t>서버를 운영하여 </a:t>
            </a:r>
            <a:r>
              <a:rPr lang="en-US" altLang="ko-KR" dirty="0"/>
              <a:t>IP </a:t>
            </a:r>
            <a:r>
              <a:rPr lang="ko-KR" altLang="en-US" dirty="0"/>
              <a:t>주소 자동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</a:t>
            </a:r>
            <a:r>
              <a:rPr lang="en-US" altLang="ko-KR" dirty="0"/>
              <a:t>DNS </a:t>
            </a:r>
            <a:r>
              <a:rPr lang="ko-KR" altLang="en-US" dirty="0"/>
              <a:t>서버 사용 </a:t>
            </a:r>
            <a:r>
              <a:rPr lang="en-US" altLang="ko-KR" dirty="0"/>
              <a:t>: </a:t>
            </a:r>
            <a:r>
              <a:rPr lang="ko-KR" altLang="en-US" dirty="0"/>
              <a:t>외부 </a:t>
            </a:r>
            <a:r>
              <a:rPr lang="en-US" altLang="ko-KR" dirty="0"/>
              <a:t>DNS </a:t>
            </a:r>
            <a:r>
              <a:rPr lang="ko-KR" altLang="en-US" dirty="0"/>
              <a:t>서버를 사용하여 도메인 이름 해석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 동작 검증 </a:t>
            </a:r>
            <a:r>
              <a:rPr lang="en-US" altLang="ko-KR" dirty="0"/>
              <a:t>: </a:t>
            </a:r>
            <a:r>
              <a:rPr lang="ko-KR" altLang="en-US" dirty="0"/>
              <a:t>외부 사이트 접속을 통해 네트워크 동작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25" name="_x261475032">
            <a:extLst>
              <a:ext uri="{FF2B5EF4-FFF2-40B4-BE49-F238E27FC236}">
                <a16:creationId xmlns:a16="http://schemas.microsoft.com/office/drawing/2014/main" id="{B002692C-1943-C91F-B126-5EDCC3F2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52" y="4041097"/>
            <a:ext cx="5595938" cy="24447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C7F7-5937-A8EE-0BC5-B92CA6FE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74006D3-FEF2-BBD4-621F-F3D20371B782}"/>
              </a:ext>
            </a:extLst>
          </p:cNvPr>
          <p:cNvSpPr txBox="1"/>
          <p:nvPr/>
        </p:nvSpPr>
        <p:spPr>
          <a:xfrm>
            <a:off x="339536" y="976799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F8C41E-861F-7353-1211-3178378BD626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0A94D-FCA9-3497-4AD2-85476B86B73B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3D09C-C66E-DDC5-81FA-AEF695CC1AC6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6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00A48A-8294-FA2C-EFE1-1D1C479DD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1576"/>
              </p:ext>
            </p:extLst>
          </p:nvPr>
        </p:nvGraphicFramePr>
        <p:xfrm>
          <a:off x="1663977" y="2937946"/>
          <a:ext cx="9191865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9">
                  <a:extLst>
                    <a:ext uri="{9D8B030D-6E8A-4147-A177-3AD203B41FA5}">
                      <a16:colId xmlns:a16="http://schemas.microsoft.com/office/drawing/2014/main" val="3743946087"/>
                    </a:ext>
                  </a:extLst>
                </a:gridCol>
                <a:gridCol w="2414793">
                  <a:extLst>
                    <a:ext uri="{9D8B030D-6E8A-4147-A177-3AD203B41FA5}">
                      <a16:colId xmlns:a16="http://schemas.microsoft.com/office/drawing/2014/main" val="1326576543"/>
                    </a:ext>
                  </a:extLst>
                </a:gridCol>
                <a:gridCol w="2247871">
                  <a:extLst>
                    <a:ext uri="{9D8B030D-6E8A-4147-A177-3AD203B41FA5}">
                      <a16:colId xmlns:a16="http://schemas.microsoft.com/office/drawing/2014/main" val="3088528799"/>
                    </a:ext>
                  </a:extLst>
                </a:gridCol>
                <a:gridCol w="1763859">
                  <a:extLst>
                    <a:ext uri="{9D8B030D-6E8A-4147-A177-3AD203B41FA5}">
                      <a16:colId xmlns:a16="http://schemas.microsoft.com/office/drawing/2014/main" val="3113324890"/>
                    </a:ext>
                  </a:extLst>
                </a:gridCol>
                <a:gridCol w="1500413">
                  <a:extLst>
                    <a:ext uri="{9D8B030D-6E8A-4147-A177-3AD203B41FA5}">
                      <a16:colId xmlns:a16="http://schemas.microsoft.com/office/drawing/2014/main" val="10130437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Switch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DHCP_Server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192.168.1.2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192.168.1.2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DHCP </a:t>
                      </a:r>
                      <a:r>
                        <a:rPr lang="ko-KR" altLang="en-US" sz="1600" dirty="0"/>
                        <a:t>할당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192.168.1.65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192.168.1.66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/>
                        <a:t>192.168.1.67</a:t>
                      </a:r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DHCP </a:t>
                      </a:r>
                      <a:r>
                        <a:rPr lang="ko-KR" altLang="en-US" sz="1600" dirty="0"/>
                        <a:t>할당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R1-R3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R1 : 192.168.1.129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R3 : 192.168.1.130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Site 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192.168.1.193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192.168.1.194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rgbClr val="FF0000"/>
                          </a:solidFill>
                        </a:rPr>
                        <a:t>192.168.1.195</a:t>
                      </a:r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DHCP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할당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R2-R3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R2 : 192.168.1.209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 R3 : 192.168.1.210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R3-R5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R3 : 192.168.1.213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R5 : 192.168.1.214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6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R3-R4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R3 : 1.1.34.1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R4 : 1.1.34.2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5566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DNS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R4 : 8.8.8.1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DNS Server : 8.8.8.8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8.8.8.2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Cisco : 8.8.8.3 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Gns3 : 8.8.8.3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04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D5E144-3A5B-ABAD-0112-54ADA7D2646E}"/>
              </a:ext>
            </a:extLst>
          </p:cNvPr>
          <p:cNvSpPr txBox="1"/>
          <p:nvPr/>
        </p:nvSpPr>
        <p:spPr>
          <a:xfrm>
            <a:off x="481951" y="1438464"/>
            <a:ext cx="6103088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첫 번째 </a:t>
            </a:r>
            <a:r>
              <a:rPr lang="en-US" altLang="ko-KR" dirty="0"/>
              <a:t>IP </a:t>
            </a:r>
            <a:r>
              <a:rPr lang="ko-KR" altLang="en-US" dirty="0"/>
              <a:t>주소는 라우터에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두 번째 </a:t>
            </a:r>
            <a:r>
              <a:rPr lang="en-US" altLang="ko-KR" dirty="0"/>
              <a:t>IP </a:t>
            </a:r>
            <a:r>
              <a:rPr lang="ko-KR" altLang="en-US" dirty="0"/>
              <a:t>주소는 스위치에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세 번째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DHCP </a:t>
            </a:r>
            <a:r>
              <a:rPr lang="ko-KR" altLang="en-US" dirty="0"/>
              <a:t>서버에 할당</a:t>
            </a:r>
          </a:p>
        </p:txBody>
      </p:sp>
    </p:spTree>
    <p:extLst>
      <p:ext uri="{BB962C8B-B14F-4D97-AF65-F5344CB8AC3E}">
        <p14:creationId xmlns:p14="http://schemas.microsoft.com/office/powerpoint/2010/main" val="540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05C2-9363-0D8D-379C-B6EFB5ED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7BED84C-E31C-FD0C-716D-1285816AD7A1}"/>
              </a:ext>
            </a:extLst>
          </p:cNvPr>
          <p:cNvSpPr txBox="1"/>
          <p:nvPr/>
        </p:nvSpPr>
        <p:spPr>
          <a:xfrm>
            <a:off x="339536" y="976799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R2 - R3  / R3 - R5 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BD261-3465-268C-A620-A96A010B39C6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4C6F3-D570-EC9B-2CF0-0605225FEEFE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D82B-A613-393E-F66F-41D65582E16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7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5C072A-BBBD-FD93-0F37-A81AADCB7F90}"/>
              </a:ext>
            </a:extLst>
          </p:cNvPr>
          <p:cNvGrpSpPr/>
          <p:nvPr/>
        </p:nvGrpSpPr>
        <p:grpSpPr>
          <a:xfrm>
            <a:off x="715229" y="2131187"/>
            <a:ext cx="4782217" cy="1603047"/>
            <a:chOff x="3704891" y="3183537"/>
            <a:chExt cx="4782217" cy="16030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1EA712E-75A0-D6A0-D3E4-DD4BCCB47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4891" y="4073108"/>
              <a:ext cx="4782217" cy="7134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D33BD5-E0B2-5CF2-CCF7-96F48EB58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4891" y="3183537"/>
              <a:ext cx="4782217" cy="68726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109262-32EB-1A74-158C-809292417C48}"/>
              </a:ext>
            </a:extLst>
          </p:cNvPr>
          <p:cNvSpPr txBox="1"/>
          <p:nvPr/>
        </p:nvSpPr>
        <p:spPr>
          <a:xfrm>
            <a:off x="5911701" y="2783587"/>
            <a:ext cx="610308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</a:t>
            </a:r>
            <a:r>
              <a:rPr lang="en-US" altLang="ko-KR" dirty="0"/>
              <a:t>1 </a:t>
            </a:r>
            <a:r>
              <a:rPr lang="ko-KR" altLang="en-US" dirty="0"/>
              <a:t>에서 </a:t>
            </a:r>
            <a:r>
              <a:rPr lang="ko-KR" altLang="en-US" dirty="0" err="1"/>
              <a:t>서브넷</a:t>
            </a:r>
            <a:r>
              <a:rPr lang="ko-KR" altLang="en-US" dirty="0"/>
              <a:t> 마스크 </a:t>
            </a:r>
            <a:r>
              <a:rPr lang="en-US" altLang="ko-KR" dirty="0"/>
              <a:t>/26 </a:t>
            </a:r>
            <a:r>
              <a:rPr lang="ko-KR" altLang="en-US" dirty="0"/>
              <a:t>에서 </a:t>
            </a:r>
            <a:r>
              <a:rPr lang="en-US" altLang="ko-KR" dirty="0"/>
              <a:t>/30</a:t>
            </a:r>
            <a:r>
              <a:rPr lang="ko-KR" altLang="en-US" dirty="0"/>
              <a:t>으로 수정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B1B5F-7197-76A4-09CA-DF5E6945448E}"/>
              </a:ext>
            </a:extLst>
          </p:cNvPr>
          <p:cNvSpPr txBox="1"/>
          <p:nvPr/>
        </p:nvSpPr>
        <p:spPr>
          <a:xfrm>
            <a:off x="2420527" y="3237879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A16E1-F6C9-0304-F408-FDF662B644B8}"/>
              </a:ext>
            </a:extLst>
          </p:cNvPr>
          <p:cNvSpPr txBox="1"/>
          <p:nvPr/>
        </p:nvSpPr>
        <p:spPr>
          <a:xfrm>
            <a:off x="2420527" y="2290153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4967E7-646C-519D-A155-899BE8314687}"/>
              </a:ext>
            </a:extLst>
          </p:cNvPr>
          <p:cNvGrpSpPr/>
          <p:nvPr/>
        </p:nvGrpSpPr>
        <p:grpSpPr>
          <a:xfrm>
            <a:off x="715229" y="4554553"/>
            <a:ext cx="4782217" cy="1614521"/>
            <a:chOff x="3704891" y="3168503"/>
            <a:chExt cx="4782217" cy="161452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A0B843-7376-62FF-D6DB-D66F27F7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4891" y="4076669"/>
              <a:ext cx="4782217" cy="70635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F352347-7A72-9FB5-7690-17B2AF50D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4891" y="3168503"/>
              <a:ext cx="4782217" cy="717332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1EFFB6-0A5C-D743-4D18-9A42D6C750D5}"/>
              </a:ext>
            </a:extLst>
          </p:cNvPr>
          <p:cNvSpPr txBox="1"/>
          <p:nvPr/>
        </p:nvSpPr>
        <p:spPr>
          <a:xfrm>
            <a:off x="5911701" y="4960877"/>
            <a:ext cx="610308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라우터에 </a:t>
            </a:r>
            <a:r>
              <a:rPr lang="en-US" altLang="ko-KR" dirty="0"/>
              <a:t>IP</a:t>
            </a:r>
            <a:r>
              <a:rPr lang="ko-KR" altLang="en-US" dirty="0"/>
              <a:t> 값 할당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F1F34-2D74-7B56-6718-25A3D0493A81}"/>
              </a:ext>
            </a:extLst>
          </p:cNvPr>
          <p:cNvSpPr txBox="1"/>
          <p:nvPr/>
        </p:nvSpPr>
        <p:spPr>
          <a:xfrm>
            <a:off x="2420527" y="5676279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BD3C44-912D-2391-AAE9-28564F2B8170}"/>
              </a:ext>
            </a:extLst>
          </p:cNvPr>
          <p:cNvSpPr txBox="1"/>
          <p:nvPr/>
        </p:nvSpPr>
        <p:spPr>
          <a:xfrm>
            <a:off x="2431157" y="4776211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7961-8BD8-03B4-9B4F-EB83F977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627F886-0EC6-E964-3C03-887E182AEE04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3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79F621-47BF-A2E3-E568-B7EAA68B8995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22B0D-609E-A751-E4A0-39AC922A1EE5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04F96-CCD6-C7B7-DACE-0690DEFDAE82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7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1E2BB9F-B5F9-A0CF-3355-60E05F34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17" t="44536" r="44571" b="792"/>
          <a:stretch/>
        </p:blipFill>
        <p:spPr>
          <a:xfrm>
            <a:off x="704924" y="1990181"/>
            <a:ext cx="2103756" cy="2060824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olid"/>
            <a:round/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E3395F-6514-98A2-2C32-F42AA00A2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7608" y="1639677"/>
            <a:ext cx="4782217" cy="701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A70EE-D9C5-20BF-386B-595F14862CFA}"/>
              </a:ext>
            </a:extLst>
          </p:cNvPr>
          <p:cNvSpPr txBox="1"/>
          <p:nvPr/>
        </p:nvSpPr>
        <p:spPr>
          <a:xfrm>
            <a:off x="4631721" y="1805515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AB8087-E2B1-C90E-EBD2-907F748B3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548" y="4751735"/>
            <a:ext cx="3356509" cy="13717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B5A078-E812-3AE5-33E4-ED3A419322B6}"/>
              </a:ext>
            </a:extLst>
          </p:cNvPr>
          <p:cNvSpPr txBox="1"/>
          <p:nvPr/>
        </p:nvSpPr>
        <p:spPr>
          <a:xfrm>
            <a:off x="4409543" y="5341387"/>
            <a:ext cx="113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DHCP_3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935B4F-0F45-A213-22B7-E7C17DB85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6393" y="2590683"/>
            <a:ext cx="4320557" cy="16766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0677C5-D7CE-FA5B-74FE-CFF09D4B088F}"/>
              </a:ext>
            </a:extLst>
          </p:cNvPr>
          <p:cNvSpPr txBox="1"/>
          <p:nvPr/>
        </p:nvSpPr>
        <p:spPr>
          <a:xfrm>
            <a:off x="4631721" y="2582028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BC01B7-B637-185F-5FEB-9E479C701243}"/>
              </a:ext>
            </a:extLst>
          </p:cNvPr>
          <p:cNvSpPr/>
          <p:nvPr/>
        </p:nvSpPr>
        <p:spPr>
          <a:xfrm>
            <a:off x="3104230" y="4023617"/>
            <a:ext cx="3344777" cy="19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52359C-4B02-FBE0-E909-2B92F4C25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8409" y="4751735"/>
            <a:ext cx="4733451" cy="15623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543D7C-D507-5EE2-96DA-68956080B748}"/>
              </a:ext>
            </a:extLst>
          </p:cNvPr>
          <p:cNvSpPr/>
          <p:nvPr/>
        </p:nvSpPr>
        <p:spPr>
          <a:xfrm>
            <a:off x="6908409" y="5349492"/>
            <a:ext cx="4733451" cy="722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CA234-4067-859B-D66E-2E6F97949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7C87C7D-2DA9-99CC-117A-26D4BEC394FC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3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A09654-D2B8-404B-5A64-F1A576B3B85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681E6-5FA6-18F7-E003-60C12E024A61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46374-9313-F327-86F8-F6790977D04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7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8973C42-2847-2FF6-A0B9-1C8CC5AB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17" t="44536" r="44571" b="792"/>
          <a:stretch/>
        </p:blipFill>
        <p:spPr>
          <a:xfrm>
            <a:off x="704924" y="1990181"/>
            <a:ext cx="2103756" cy="2060824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olid"/>
            <a:round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1C654-ADF1-0C60-37DC-C404DDBB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6107" y="973600"/>
            <a:ext cx="5601482" cy="2800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B88C5D-29CC-22B5-F7A6-CF06E47C9132}"/>
              </a:ext>
            </a:extLst>
          </p:cNvPr>
          <p:cNvSpPr/>
          <p:nvPr/>
        </p:nvSpPr>
        <p:spPr>
          <a:xfrm>
            <a:off x="7733961" y="2441326"/>
            <a:ext cx="1334260" cy="323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2D55B8-DC6D-7C0F-FB92-0BD7DBB90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640" y="3851223"/>
            <a:ext cx="5629833" cy="27816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032657-9326-52C6-3469-5BF82CEDA558}"/>
              </a:ext>
            </a:extLst>
          </p:cNvPr>
          <p:cNvSpPr/>
          <p:nvPr/>
        </p:nvSpPr>
        <p:spPr>
          <a:xfrm>
            <a:off x="7797759" y="5284599"/>
            <a:ext cx="1334260" cy="323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53FC-DA31-C038-8001-20C79A10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472F042-8E2C-CD9D-2D61-2105257D6123}"/>
              </a:ext>
            </a:extLst>
          </p:cNvPr>
          <p:cNvSpPr txBox="1"/>
          <p:nvPr/>
        </p:nvSpPr>
        <p:spPr>
          <a:xfrm>
            <a:off x="339536" y="976799"/>
            <a:ext cx="20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IP route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9A68DD-3E5B-8E9C-E2A4-B654D554EEB3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8D6B6-5E83-4D34-BCBF-703E7C3B49E9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C870C-F7D7-46F7-5157-3E42BD0C3675}"/>
              </a:ext>
            </a:extLst>
          </p:cNvPr>
          <p:cNvSpPr txBox="1"/>
          <p:nvPr/>
        </p:nvSpPr>
        <p:spPr>
          <a:xfrm>
            <a:off x="132080" y="117305"/>
            <a:ext cx="699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8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EF5377-BD60-8EEE-76EE-E9FE62E62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4" y="1780773"/>
            <a:ext cx="4558627" cy="12567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F57296-CD58-6FA8-658F-4ECF32F2BDE3}"/>
              </a:ext>
            </a:extLst>
          </p:cNvPr>
          <p:cNvSpPr txBox="1"/>
          <p:nvPr/>
        </p:nvSpPr>
        <p:spPr>
          <a:xfrm>
            <a:off x="240080" y="2101658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8CE29-F123-55AF-3010-22C4F080C113}"/>
              </a:ext>
            </a:extLst>
          </p:cNvPr>
          <p:cNvSpPr txBox="1"/>
          <p:nvPr/>
        </p:nvSpPr>
        <p:spPr>
          <a:xfrm>
            <a:off x="240080" y="3820525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2D0FEAD-2CED-59B8-7505-5E3EFFAAC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64" y="3429000"/>
            <a:ext cx="4558627" cy="11004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39440B-CCB7-185B-BCB1-017E3EAFDA4B}"/>
              </a:ext>
            </a:extLst>
          </p:cNvPr>
          <p:cNvSpPr txBox="1"/>
          <p:nvPr/>
        </p:nvSpPr>
        <p:spPr>
          <a:xfrm>
            <a:off x="240080" y="5312519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D1751E3-CCC7-EC14-4192-7961C3C86F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464" y="5088026"/>
            <a:ext cx="4558627" cy="7664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AC1A994-7E74-AECF-B524-6D5FA137C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717" y="2405147"/>
            <a:ext cx="4682571" cy="11004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4E891C-2C52-A4A7-2A41-F680FD9078B9}"/>
              </a:ext>
            </a:extLst>
          </p:cNvPr>
          <p:cNvSpPr txBox="1"/>
          <p:nvPr/>
        </p:nvSpPr>
        <p:spPr>
          <a:xfrm>
            <a:off x="5689269" y="2852810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C06C01-22A6-8B91-4E08-984506D7D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717" y="3860434"/>
            <a:ext cx="4682571" cy="10988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216C7B-93C7-D00E-0B9A-3573EBAF2599}"/>
              </a:ext>
            </a:extLst>
          </p:cNvPr>
          <p:cNvSpPr txBox="1"/>
          <p:nvPr/>
        </p:nvSpPr>
        <p:spPr>
          <a:xfrm>
            <a:off x="5689269" y="4307283"/>
            <a:ext cx="68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F0CC1-4ADA-9E0F-98C2-F5139512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36AC9-11CF-6325-D7A8-A2D9E3E8B6C0}"/>
              </a:ext>
            </a:extLst>
          </p:cNvPr>
          <p:cNvSpPr txBox="1"/>
          <p:nvPr/>
        </p:nvSpPr>
        <p:spPr>
          <a:xfrm>
            <a:off x="875104" y="101916"/>
            <a:ext cx="245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 Test</a:t>
            </a:r>
            <a:endParaRPr lang="ko-KR" altLang="en-US" sz="36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A56DE-0551-B3CF-E645-BCC79D3BB851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9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5B3BF2-EF07-695A-B810-CB8DE8082A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749" y="1382652"/>
            <a:ext cx="4800559" cy="4848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0DA0B8-4080-5DED-9AB8-AC475FD2F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6637" y="1382145"/>
            <a:ext cx="4656614" cy="4742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EEF94-595F-CECD-FDEE-2B901E359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972" y="3913630"/>
            <a:ext cx="4020111" cy="212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1C3BB6-28D2-D781-E782-89E2145E2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4" y="3758519"/>
            <a:ext cx="379147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E755-8FFE-D77B-BFA7-30F14D52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136D953-8F29-4963-70B0-2F557B31E2F7}"/>
              </a:ext>
            </a:extLst>
          </p:cNvPr>
          <p:cNvSpPr txBox="1"/>
          <p:nvPr/>
        </p:nvSpPr>
        <p:spPr>
          <a:xfrm>
            <a:off x="339536" y="97679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토폴로지 조건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D0B17B-3E6D-F43D-F79C-5462E77FCF39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8BF43-4171-957F-2398-43E968ADC33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CCD2-2C63-A317-DC4B-7EB850777277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AA63E-959A-777E-6D60-AF306A510EAA}"/>
              </a:ext>
            </a:extLst>
          </p:cNvPr>
          <p:cNvSpPr txBox="1"/>
          <p:nvPr/>
        </p:nvSpPr>
        <p:spPr>
          <a:xfrm>
            <a:off x="513210" y="1667016"/>
            <a:ext cx="9926190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사이트는 독립적인 서브넷을 가지며</a:t>
            </a:r>
            <a:r>
              <a:rPr lang="en-US" altLang="ko-KR" dirty="0"/>
              <a:t>, </a:t>
            </a:r>
            <a:r>
              <a:rPr lang="ko-KR" altLang="en-US" dirty="0"/>
              <a:t>각 서브넷에는 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DHCP </a:t>
            </a:r>
            <a:r>
              <a:rPr lang="ko-KR" altLang="en-US" dirty="0"/>
              <a:t>서버 등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192.168.1.0/24</a:t>
            </a:r>
            <a:r>
              <a:rPr lang="ko-KR" altLang="en-US" dirty="0"/>
              <a:t>을 </a:t>
            </a:r>
            <a:r>
              <a:rPr lang="en-US" altLang="ko-KR" dirty="0"/>
              <a:t>6</a:t>
            </a:r>
            <a:r>
              <a:rPr lang="ko-KR" altLang="en-US" dirty="0"/>
              <a:t>개의 서브넷으로 분할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SITE 1 / SITE 2 / R1 – R3 / R2 – R4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첫 번째 </a:t>
            </a:r>
            <a:r>
              <a:rPr lang="en-US" altLang="ko-KR" dirty="0"/>
              <a:t>IP </a:t>
            </a:r>
            <a:r>
              <a:rPr lang="ko-KR" altLang="en-US" dirty="0"/>
              <a:t>주소는 라우터에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두 번째 </a:t>
            </a:r>
            <a:r>
              <a:rPr lang="en-US" altLang="ko-KR" dirty="0"/>
              <a:t>IP </a:t>
            </a:r>
            <a:r>
              <a:rPr lang="ko-KR" altLang="en-US" dirty="0"/>
              <a:t>주소는 스위치에 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서브넷의 세 번째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DHCP </a:t>
            </a:r>
            <a:r>
              <a:rPr lang="ko-KR" altLang="en-US" dirty="0"/>
              <a:t>서버에 할당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9CDD48-D583-1B90-EF09-F128B94E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625"/>
              </p:ext>
            </p:extLst>
          </p:nvPr>
        </p:nvGraphicFramePr>
        <p:xfrm>
          <a:off x="2659909" y="4192589"/>
          <a:ext cx="8782565" cy="256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27">
                  <a:extLst>
                    <a:ext uri="{9D8B030D-6E8A-4147-A177-3AD203B41FA5}">
                      <a16:colId xmlns:a16="http://schemas.microsoft.com/office/drawing/2014/main" val="3743946087"/>
                    </a:ext>
                  </a:extLst>
                </a:gridCol>
                <a:gridCol w="1482829">
                  <a:extLst>
                    <a:ext uri="{9D8B030D-6E8A-4147-A177-3AD203B41FA5}">
                      <a16:colId xmlns:a16="http://schemas.microsoft.com/office/drawing/2014/main" val="1326576543"/>
                    </a:ext>
                  </a:extLst>
                </a:gridCol>
                <a:gridCol w="1611894">
                  <a:extLst>
                    <a:ext uri="{9D8B030D-6E8A-4147-A177-3AD203B41FA5}">
                      <a16:colId xmlns:a16="http://schemas.microsoft.com/office/drawing/2014/main" val="3088528799"/>
                    </a:ext>
                  </a:extLst>
                </a:gridCol>
                <a:gridCol w="1018915">
                  <a:extLst>
                    <a:ext uri="{9D8B030D-6E8A-4147-A177-3AD203B41FA5}">
                      <a16:colId xmlns:a16="http://schemas.microsoft.com/office/drawing/2014/main" val="3113324890"/>
                    </a:ext>
                  </a:extLst>
                </a:gridCol>
                <a:gridCol w="2554755">
                  <a:extLst>
                    <a:ext uri="{9D8B030D-6E8A-4147-A177-3AD203B41FA5}">
                      <a16:colId xmlns:a16="http://schemas.microsoft.com/office/drawing/2014/main" val="10130437"/>
                    </a:ext>
                  </a:extLst>
                </a:gridCol>
                <a:gridCol w="1024845">
                  <a:extLst>
                    <a:ext uri="{9D8B030D-6E8A-4147-A177-3AD203B41FA5}">
                      <a16:colId xmlns:a16="http://schemas.microsoft.com/office/drawing/2014/main" val="1527828394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Network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Broadcast 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/prefix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Subnet Mask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Site 1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192.168.1.0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192.168.1.63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/26</a:t>
                      </a:r>
                      <a:endParaRPr lang="ko-KR" altLang="en-US" sz="1600" i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255.255.255.192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Site 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192.168.1.64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192.168.1.127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/26</a:t>
                      </a:r>
                      <a:endParaRPr lang="ko-KR" altLang="en-US" sz="1600" i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255.255.255.192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R1-R3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192.168.1.128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192.168.1.131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/30</a:t>
                      </a:r>
                      <a:endParaRPr lang="ko-KR" altLang="en-US" sz="1600" i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255.255.255.252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R2-R3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192.168.1.132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192.168.1.135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/30</a:t>
                      </a:r>
                      <a:endParaRPr lang="ko-KR" altLang="en-US" sz="1600" i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255.255.255.252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내부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R3-R4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1.1.34.0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1.1.34.3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/30</a:t>
                      </a:r>
                      <a:endParaRPr lang="ko-KR" altLang="en-US" sz="1600" i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255.255.255.252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외부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5566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8.8.8.0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8.8.8.255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/24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255.255.255.0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외부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0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885C-C0ED-B32B-B840-FDA52453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87AD60F-96FD-F23B-68DE-C84C36DD4F90}"/>
              </a:ext>
            </a:extLst>
          </p:cNvPr>
          <p:cNvSpPr txBox="1"/>
          <p:nvPr/>
        </p:nvSpPr>
        <p:spPr>
          <a:xfrm>
            <a:off x="339536" y="976799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2400" spc="-30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28E042-363D-87F1-185D-647654F1019C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D5D1-220F-1378-DD08-74284F3AC296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0EB02-33D5-EB42-E528-3CE86E5175FC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1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A45020-AEA1-5A19-3F5B-B2894D8DF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39653"/>
              </p:ext>
            </p:extLst>
          </p:nvPr>
        </p:nvGraphicFramePr>
        <p:xfrm>
          <a:off x="1536387" y="1885323"/>
          <a:ext cx="9119226" cy="4014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33">
                  <a:extLst>
                    <a:ext uri="{9D8B030D-6E8A-4147-A177-3AD203B41FA5}">
                      <a16:colId xmlns:a16="http://schemas.microsoft.com/office/drawing/2014/main" val="3743946087"/>
                    </a:ext>
                  </a:extLst>
                </a:gridCol>
                <a:gridCol w="2395710">
                  <a:extLst>
                    <a:ext uri="{9D8B030D-6E8A-4147-A177-3AD203B41FA5}">
                      <a16:colId xmlns:a16="http://schemas.microsoft.com/office/drawing/2014/main" val="1326576543"/>
                    </a:ext>
                  </a:extLst>
                </a:gridCol>
                <a:gridCol w="2230107">
                  <a:extLst>
                    <a:ext uri="{9D8B030D-6E8A-4147-A177-3AD203B41FA5}">
                      <a16:colId xmlns:a16="http://schemas.microsoft.com/office/drawing/2014/main" val="3088528799"/>
                    </a:ext>
                  </a:extLst>
                </a:gridCol>
                <a:gridCol w="1749920">
                  <a:extLst>
                    <a:ext uri="{9D8B030D-6E8A-4147-A177-3AD203B41FA5}">
                      <a16:colId xmlns:a16="http://schemas.microsoft.com/office/drawing/2014/main" val="3113324890"/>
                    </a:ext>
                  </a:extLst>
                </a:gridCol>
                <a:gridCol w="1488556">
                  <a:extLst>
                    <a:ext uri="{9D8B030D-6E8A-4147-A177-3AD203B41FA5}">
                      <a16:colId xmlns:a16="http://schemas.microsoft.com/office/drawing/2014/main" val="10130437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Router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Switch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DHCP_Server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Site 1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192.168.1.1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DHCP </a:t>
                      </a:r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할당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Site 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192.168.1.65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192.168.1.66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192.168.1.67</a:t>
                      </a:r>
                      <a:endParaRPr lang="ko-KR" altLang="en-US" sz="1600" i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DHCP </a:t>
                      </a:r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할당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3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R1-R3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R1 : 192.168.1.129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600" i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73449"/>
                  </a:ext>
                </a:extLst>
              </a:tr>
              <a:tr h="365843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R3 : 192.168.1.130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88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R2-R3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R2 : 192.168.1.133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600" i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2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R3 : 192.168.1.134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381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R3-R4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R3 : 1.1.34.1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600" i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5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R4 : 1.1.34.2</a:t>
                      </a:r>
                      <a:endParaRPr lang="ko-KR" altLang="en-US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i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15986"/>
                  </a:ext>
                </a:extLst>
              </a:tr>
              <a:tr h="34353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R4 : 8.8.8.1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8.8.8.2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Cisco : 8.8.8.3 </a:t>
                      </a:r>
                      <a:endParaRPr lang="ko-KR" altLang="en-US" sz="1600" i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Gns3 : 8.8.8.4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04247"/>
                  </a:ext>
                </a:extLst>
              </a:tr>
              <a:tr h="34353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DNS Server : 8.8.8.8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8621-6AAB-EC13-36AC-DB29C7C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F7B1B00-6528-903D-7761-B9FB3D7104FC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AF3DE-8FED-4234-0152-FC47512EB44F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0D3E1-0405-7415-28BF-1D902824CE4D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AD067-7C01-C724-4C5D-96CCD4CAA2F3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791829-2E34-AEE5-0117-3CADEF79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780C6D-B2B9-8AAC-1158-DEA921E3C6FF}"/>
              </a:ext>
            </a:extLst>
          </p:cNvPr>
          <p:cNvSpPr/>
          <p:nvPr/>
        </p:nvSpPr>
        <p:spPr>
          <a:xfrm>
            <a:off x="3105150" y="2238375"/>
            <a:ext cx="581025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EE8CD6-25AF-0803-9BF5-95BE6247F7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7254" y="2209800"/>
            <a:ext cx="6730296" cy="1986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E55173-3E61-4A25-BE28-28CAFE8949D0}"/>
              </a:ext>
            </a:extLst>
          </p:cNvPr>
          <p:cNvSpPr txBox="1"/>
          <p:nvPr/>
        </p:nvSpPr>
        <p:spPr>
          <a:xfrm>
            <a:off x="5286167" y="2433637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관리자 모드 접속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4002-F52F-C9A3-51D9-A65632A1660A}"/>
              </a:ext>
            </a:extLst>
          </p:cNvPr>
          <p:cNvSpPr txBox="1"/>
          <p:nvPr/>
        </p:nvSpPr>
        <p:spPr>
          <a:xfrm>
            <a:off x="4628140" y="1343850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Router </a:t>
            </a:r>
            <a:r>
              <a:rPr lang="ko-KR" altLang="en-US" dirty="0"/>
              <a:t>에서 </a:t>
            </a:r>
            <a:r>
              <a:rPr lang="en-US" altLang="ko-KR" dirty="0"/>
              <a:t>IP </a:t>
            </a:r>
            <a:r>
              <a:rPr lang="ko-KR" altLang="en-US" dirty="0"/>
              <a:t>주소 입력 방법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A9707-16CA-E555-1564-15E6E3438826}"/>
              </a:ext>
            </a:extLst>
          </p:cNvPr>
          <p:cNvSpPr txBox="1"/>
          <p:nvPr/>
        </p:nvSpPr>
        <p:spPr>
          <a:xfrm>
            <a:off x="5600492" y="2736651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/>
              <a:t>구성 터미널 접속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2F44C-CA75-7ED0-E306-DC5E20664CD1}"/>
              </a:ext>
            </a:extLst>
          </p:cNvPr>
          <p:cNvSpPr txBox="1"/>
          <p:nvPr/>
        </p:nvSpPr>
        <p:spPr>
          <a:xfrm>
            <a:off x="6575614" y="3163634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해당 인터페이스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D33C3-B9A5-D64E-1DEF-F77819912073}"/>
              </a:ext>
            </a:extLst>
          </p:cNvPr>
          <p:cNvSpPr txBox="1"/>
          <p:nvPr/>
        </p:nvSpPr>
        <p:spPr>
          <a:xfrm>
            <a:off x="9203815" y="3429000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Ip </a:t>
            </a:r>
            <a:r>
              <a:rPr lang="ko-KR" altLang="en-US" sz="1400" dirty="0"/>
              <a:t>주소와 </a:t>
            </a:r>
            <a:r>
              <a:rPr lang="ko-KR" altLang="en-US" sz="1400" dirty="0" err="1"/>
              <a:t>서브넷</a:t>
            </a:r>
            <a:r>
              <a:rPr lang="ko-KR" altLang="en-US" sz="1400" dirty="0"/>
              <a:t> 마스크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23D82-C80C-7E6A-F17D-76D5F0FD1AE8}"/>
              </a:ext>
            </a:extLst>
          </p:cNvPr>
          <p:cNvSpPr txBox="1"/>
          <p:nvPr/>
        </p:nvSpPr>
        <p:spPr>
          <a:xfrm>
            <a:off x="6481596" y="3736777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9513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10FC-65F1-E2A0-FE8A-669E8089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AF1EADA-8FCC-23EF-C25D-3586505D20B6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4C3CC3-0EBF-F9B1-3A1A-9F39AFC2216D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8AB98-EEA1-F95B-16E6-BB591E873D59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81CB9-A87E-3B5C-FDF6-48CB918438CB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A46F1E-4A51-C3C2-BDBC-E895503B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C4DFDC-1BC5-C7C3-54EB-0DB0C404DE58}"/>
              </a:ext>
            </a:extLst>
          </p:cNvPr>
          <p:cNvSpPr/>
          <p:nvPr/>
        </p:nvSpPr>
        <p:spPr>
          <a:xfrm>
            <a:off x="3105150" y="2238375"/>
            <a:ext cx="581025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CE67F8-A5EA-EBF4-EBB0-75AF7BF5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91" y="1876614"/>
            <a:ext cx="6754168" cy="32865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FCEB8F-9E17-CF38-24D0-225D8F8BECDF}"/>
              </a:ext>
            </a:extLst>
          </p:cNvPr>
          <p:cNvSpPr/>
          <p:nvPr/>
        </p:nvSpPr>
        <p:spPr>
          <a:xfrm>
            <a:off x="6096001" y="3952875"/>
            <a:ext cx="3257550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1089A0-C291-EA67-EEC8-1414D5EDA97C}"/>
              </a:ext>
            </a:extLst>
          </p:cNvPr>
          <p:cNvSpPr/>
          <p:nvPr/>
        </p:nvSpPr>
        <p:spPr>
          <a:xfrm>
            <a:off x="10439399" y="2888601"/>
            <a:ext cx="438151" cy="292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B66E9-BA23-26F6-8557-BBB32AEE76C7}"/>
              </a:ext>
            </a:extLst>
          </p:cNvPr>
          <p:cNvSpPr txBox="1"/>
          <p:nvPr/>
        </p:nvSpPr>
        <p:spPr>
          <a:xfrm>
            <a:off x="8479631" y="2425184"/>
            <a:ext cx="25788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해당 인터페이스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B884-ACC2-C9B1-6F84-56BF230FB93F}"/>
              </a:ext>
            </a:extLst>
          </p:cNvPr>
          <p:cNvSpPr txBox="1"/>
          <p:nvPr/>
        </p:nvSpPr>
        <p:spPr>
          <a:xfrm>
            <a:off x="7724776" y="4501445"/>
            <a:ext cx="325755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dirty="0"/>
              <a:t>2. IP , Subnet Mask </a:t>
            </a:r>
            <a:r>
              <a:rPr lang="ko-KR" altLang="en-US" dirty="0"/>
              <a:t>정보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94490-1C23-D9C1-E733-4E1D238ACE43}"/>
              </a:ext>
            </a:extLst>
          </p:cNvPr>
          <p:cNvSpPr txBox="1"/>
          <p:nvPr/>
        </p:nvSpPr>
        <p:spPr>
          <a:xfrm>
            <a:off x="4628140" y="1343850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Router </a:t>
            </a:r>
            <a:r>
              <a:rPr lang="ko-KR" altLang="en-US" dirty="0"/>
              <a:t>에서 </a:t>
            </a:r>
            <a:r>
              <a:rPr lang="en-US" altLang="ko-KR" dirty="0"/>
              <a:t>IP </a:t>
            </a:r>
            <a:r>
              <a:rPr lang="ko-KR" altLang="en-US" dirty="0"/>
              <a:t>주소 입력 방법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A0B2-645B-07D7-387D-0A4CD05C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5F773-DDB2-CEF1-BCAD-85D138E56461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9A7A1A-840F-422E-3B6D-1B9E63C2E50F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50F6-C14F-EAC2-CAE8-1831DD94AA2F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6E0A5-6F6D-5EBC-B45D-D1FA84DFCF0A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C8FD20-0B66-B526-A9D5-0BA3B5C6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A389D2-3D9D-7262-808F-F7D292527A3F}"/>
              </a:ext>
            </a:extLst>
          </p:cNvPr>
          <p:cNvSpPr/>
          <p:nvPr/>
        </p:nvSpPr>
        <p:spPr>
          <a:xfrm>
            <a:off x="1514475" y="2238374"/>
            <a:ext cx="581025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69D8E3-0EC8-1C39-1628-64DA6D7CBB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r="9521"/>
          <a:stretch/>
        </p:blipFill>
        <p:spPr>
          <a:xfrm>
            <a:off x="3829500" y="2238374"/>
            <a:ext cx="7448550" cy="1986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19315-77A0-8591-DE78-3E1651672339}"/>
              </a:ext>
            </a:extLst>
          </p:cNvPr>
          <p:cNvSpPr txBox="1"/>
          <p:nvPr/>
        </p:nvSpPr>
        <p:spPr>
          <a:xfrm>
            <a:off x="5286167" y="2433637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관리자 모드 접속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9E35F-D783-E1C3-9DC0-2065D276FD5F}"/>
              </a:ext>
            </a:extLst>
          </p:cNvPr>
          <p:cNvSpPr txBox="1"/>
          <p:nvPr/>
        </p:nvSpPr>
        <p:spPr>
          <a:xfrm>
            <a:off x="4628140" y="1343850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/>
              <a:t>에서 </a:t>
            </a:r>
            <a:r>
              <a:rPr lang="en-US" altLang="ko-KR" dirty="0"/>
              <a:t>IP </a:t>
            </a:r>
            <a:r>
              <a:rPr lang="ko-KR" altLang="en-US" dirty="0"/>
              <a:t>주소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B3E72-4175-0FD3-ECB3-82420BA07BB3}"/>
              </a:ext>
            </a:extLst>
          </p:cNvPr>
          <p:cNvSpPr txBox="1"/>
          <p:nvPr/>
        </p:nvSpPr>
        <p:spPr>
          <a:xfrm>
            <a:off x="5600492" y="2736651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구성 터미널 접속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0E9D3-26F0-899E-5642-9BF9FC8C61B5}"/>
              </a:ext>
            </a:extLst>
          </p:cNvPr>
          <p:cNvSpPr txBox="1"/>
          <p:nvPr/>
        </p:nvSpPr>
        <p:spPr>
          <a:xfrm>
            <a:off x="7156639" y="3156195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가상 인터페이스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41510-361B-DD26-5594-86BFAE120AA9}"/>
              </a:ext>
            </a:extLst>
          </p:cNvPr>
          <p:cNvSpPr txBox="1"/>
          <p:nvPr/>
        </p:nvSpPr>
        <p:spPr>
          <a:xfrm>
            <a:off x="9251440" y="3736777"/>
            <a:ext cx="257889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Ip </a:t>
            </a:r>
            <a:r>
              <a:rPr lang="ko-KR" altLang="en-US" sz="1400" dirty="0"/>
              <a:t>주소와 </a:t>
            </a:r>
            <a:r>
              <a:rPr lang="ko-KR" altLang="en-US" sz="1400" dirty="0" err="1"/>
              <a:t>서브넷</a:t>
            </a:r>
            <a:r>
              <a:rPr lang="ko-KR" altLang="en-US" sz="1400" dirty="0"/>
              <a:t> 마스크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4DB94-A080-C69E-7942-41895F8C6092}"/>
              </a:ext>
            </a:extLst>
          </p:cNvPr>
          <p:cNvSpPr txBox="1"/>
          <p:nvPr/>
        </p:nvSpPr>
        <p:spPr>
          <a:xfrm>
            <a:off x="6575265" y="3984562"/>
            <a:ext cx="122412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748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7427-3794-DB91-2A45-3BACC2415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1631FA8-59A8-54EA-F781-8FD5D222AB55}"/>
              </a:ext>
            </a:extLst>
          </p:cNvPr>
          <p:cNvSpPr txBox="1"/>
          <p:nvPr/>
        </p:nvSpPr>
        <p:spPr>
          <a:xfrm>
            <a:off x="339536" y="976799"/>
            <a:ext cx="85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Site 1</a:t>
            </a:r>
            <a:endParaRPr lang="ko-KR" altLang="en-US" sz="2400" spc="-150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0457DE-D73B-ED0E-8B20-9899F9CAD600}"/>
              </a:ext>
            </a:extLst>
          </p:cNvPr>
          <p:cNvSpPr/>
          <p:nvPr/>
        </p:nvSpPr>
        <p:spPr>
          <a:xfrm>
            <a:off x="132080" y="97360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526DF-A76C-6FE0-0673-8247309B2BE2}"/>
              </a:ext>
            </a:extLst>
          </p:cNvPr>
          <p:cNvSpPr txBox="1"/>
          <p:nvPr/>
        </p:nvSpPr>
        <p:spPr>
          <a:xfrm>
            <a:off x="875104" y="101916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구간별 토폴로지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150FE-6C86-859C-D123-D409C9034EC8}"/>
              </a:ext>
            </a:extLst>
          </p:cNvPr>
          <p:cNvSpPr txBox="1"/>
          <p:nvPr/>
        </p:nvSpPr>
        <p:spPr>
          <a:xfrm>
            <a:off x="132080" y="117305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Part 2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0C48BA-EB4D-0FB5-708E-162A4331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3" r="65728" b="48978"/>
          <a:stretch/>
        </p:blipFill>
        <p:spPr>
          <a:xfrm>
            <a:off x="339536" y="1667016"/>
            <a:ext cx="3249898" cy="1643068"/>
          </a:xfrm>
          <a:prstGeom prst="rect">
            <a:avLst/>
          </a:prstGeom>
          <a:ln w="28575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F373E4-4C6F-18B1-245C-5ED5EBF8307C}"/>
              </a:ext>
            </a:extLst>
          </p:cNvPr>
          <p:cNvSpPr/>
          <p:nvPr/>
        </p:nvSpPr>
        <p:spPr>
          <a:xfrm>
            <a:off x="2062942" y="2450450"/>
            <a:ext cx="581025" cy="521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D10D2-C75E-C52A-687C-551801B54E2E}"/>
              </a:ext>
            </a:extLst>
          </p:cNvPr>
          <p:cNvSpPr txBox="1"/>
          <p:nvPr/>
        </p:nvSpPr>
        <p:spPr>
          <a:xfrm>
            <a:off x="4215357" y="134385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DHCP </a:t>
            </a:r>
            <a:r>
              <a:rPr lang="ko-KR" altLang="en-US" dirty="0"/>
              <a:t>서버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57B9DA-8137-6C6E-30CB-DB8B4D7A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82" y="1795274"/>
            <a:ext cx="6525536" cy="26959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051437-6D77-0A14-90AD-C8B62DF57D1E}"/>
              </a:ext>
            </a:extLst>
          </p:cNvPr>
          <p:cNvSpPr/>
          <p:nvPr/>
        </p:nvSpPr>
        <p:spPr>
          <a:xfrm>
            <a:off x="6542707" y="3094969"/>
            <a:ext cx="601043" cy="252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48EEDB-6D19-EEF3-DF0F-39A9FAA2245F}"/>
              </a:ext>
            </a:extLst>
          </p:cNvPr>
          <p:cNvSpPr/>
          <p:nvPr/>
        </p:nvSpPr>
        <p:spPr>
          <a:xfrm>
            <a:off x="6618907" y="3409950"/>
            <a:ext cx="1277318" cy="952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876372-F1E9-C68B-2779-7EB07386B07D}"/>
              </a:ext>
            </a:extLst>
          </p:cNvPr>
          <p:cNvCxnSpPr/>
          <p:nvPr/>
        </p:nvCxnSpPr>
        <p:spPr>
          <a:xfrm flipV="1">
            <a:off x="3589434" y="4295775"/>
            <a:ext cx="3029473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E4F22-D7EA-9E7F-F9B9-0AB9A87755C4}"/>
              </a:ext>
            </a:extLst>
          </p:cNvPr>
          <p:cNvSpPr txBox="1"/>
          <p:nvPr/>
        </p:nvSpPr>
        <p:spPr>
          <a:xfrm>
            <a:off x="1609725" y="4740244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추후 도메인 연결을 이용할 때 사용 구간 내에서 핑 테스트에서는 사용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</TotalTime>
  <Words>1333</Words>
  <Application>Microsoft Office PowerPoint</Application>
  <PresentationFormat>와이드스크린</PresentationFormat>
  <Paragraphs>422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Pretendard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동현 윤</cp:lastModifiedBy>
  <cp:revision>40</cp:revision>
  <dcterms:created xsi:type="dcterms:W3CDTF">2020-09-07T02:34:06Z</dcterms:created>
  <dcterms:modified xsi:type="dcterms:W3CDTF">2025-03-12T09:57:49Z</dcterms:modified>
</cp:coreProperties>
</file>