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39F72-4A0D-4F73-850D-C3CFEC6E1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75F1DD-F2D0-4539-850C-3A64F04BD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23727-CD13-4FC0-B3CB-9FE041686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01AA-D784-465E-A605-67D8900D99FE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04A5C-278A-4FFE-A89A-465F66EB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F264A1-37FC-4A77-8692-333BEA1E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D5F4-DBD2-4213-9F16-502C29E06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73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9D788-D380-450F-8148-D452803C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191865-9A4E-45D7-AE29-543F16A44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7FF109-2C37-4B87-B235-951CD71E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01AA-D784-465E-A605-67D8900D99FE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570B0C-1ED5-4C5F-B154-F66EA093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48F54-3836-49B9-944B-1D47089F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D5F4-DBD2-4213-9F16-502C29E06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24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DCAEF6-DFFE-47B0-8DA0-35B46B5B9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02369A-20A5-40F7-A4D9-40E621C47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B31C34-1C06-46C8-8615-019E58B6A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01AA-D784-465E-A605-67D8900D99FE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98A140-EA3C-4AD0-ABEE-7AEAEB33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177C53-7360-40ED-A972-C0704F87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D5F4-DBD2-4213-9F16-502C29E06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32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516C3-3B0F-4C40-B3B8-94F4EEF72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DC968-5460-448B-BBFF-4716C532E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D7B9D-B3DC-4231-ACB1-31FA7A633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01AA-D784-465E-A605-67D8900D99FE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8DC7A-8EE0-4E00-98F7-E7E45D3B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D9B6B-088D-44B7-AA09-10624785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D5F4-DBD2-4213-9F16-502C29E06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99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747D7-70EA-4EB3-822B-2FAE410B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C839A6-2A19-4775-8CF5-B65D3E382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090BB-CD6E-4C78-93CC-2716ADBA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01AA-D784-465E-A605-67D8900D99FE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852DBE-FF8A-49C1-A6E8-621D3063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3EA37-E02D-4568-9476-1BB9C665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D5F4-DBD2-4213-9F16-502C29E06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59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48C92-5CD0-4300-B97D-D858F010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949B9-1434-49AF-8D02-DB15F6167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434EC6-968D-44D0-95B6-52546FBC3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99FC06-7700-4E61-A4BB-9FA6E1EE1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01AA-D784-465E-A605-67D8900D99FE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91C17E-ADEB-46A7-988B-1100FD75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0BD7C8-408B-44DA-87ED-5C438EB1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D5F4-DBD2-4213-9F16-502C29E06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9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C53EF-8C03-4D43-97F0-D74F38298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656861-3B67-4E3B-8A51-3B0F7DFBA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F37DFE-0244-430E-8F8B-DE98A8718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B25F38-8733-41C0-A2CC-8D7F91267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711900-6095-4E63-9591-1567A35FE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76D020-0520-4380-81D8-8E8CD428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01AA-D784-465E-A605-67D8900D99FE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8CE93E-471B-475D-AB9E-1EBD459D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DB6741-ED91-4B27-9870-F3B4E5F2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D5F4-DBD2-4213-9F16-502C29E06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0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D9465-A75B-414C-B427-A30C9329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5DB10F-5893-416A-AFA0-5E30B57A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01AA-D784-465E-A605-67D8900D99FE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3E84F9-6E3E-4F63-997C-7937E775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00DEA6-696D-41D8-B65B-DCB3988B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D5F4-DBD2-4213-9F16-502C29E06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75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DDD79B-9F5D-436A-83D5-EC379E67A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01AA-D784-465E-A605-67D8900D99FE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54A9FD-D190-497C-9FA2-835B0A63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B0D10A-15F3-495D-B7E3-961E9C44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D5F4-DBD2-4213-9F16-502C29E06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58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160C5-CF50-4C76-A04D-21B7D88DE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E1BDC2-7A1A-4B2B-9A3B-55C774D28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F949B8-8300-487F-9A18-E30F19066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556AA8-5FE6-46B5-964B-941BADF9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01AA-D784-465E-A605-67D8900D99FE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A21A74-E34C-4E0E-B41E-72E14905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7ABB58-F3D1-41E4-A889-AEF90AA0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D5F4-DBD2-4213-9F16-502C29E06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23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77C33-9BF5-4F90-A802-02D13D41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875CF7-3EBF-4A0B-9CD7-E00D982F8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F2899D-D6EC-41AC-95E9-DB014AED6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392E12-1FAE-4EC5-B305-E847A523F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01AA-D784-465E-A605-67D8900D99FE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3C4179-7E63-4276-AD51-A20E299C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5AE788-96FA-4A37-AE86-6AC7A5DB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D5F4-DBD2-4213-9F16-502C29E06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05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FEDC7B-7E22-4ED8-8E76-CBC8CBCA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DE5858-2F6F-4A50-AEC0-49F2B6688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86FE7-8751-4EB2-9B17-D801AB89E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601AA-D784-465E-A605-67D8900D99FE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74CB1E-6E5D-4E07-9B87-FDC1D1755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C0798B-BF89-4948-AE6E-3859F4C8B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BD5F4-DBD2-4213-9F16-502C29E06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16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6D84D5-441B-477D-A9F1-D4C74F36F49D}"/>
              </a:ext>
            </a:extLst>
          </p:cNvPr>
          <p:cNvSpPr/>
          <p:nvPr/>
        </p:nvSpPr>
        <p:spPr>
          <a:xfrm>
            <a:off x="547396" y="441648"/>
            <a:ext cx="3240833" cy="1965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09A70E-E230-49DE-A177-38021E481323}"/>
              </a:ext>
            </a:extLst>
          </p:cNvPr>
          <p:cNvSpPr/>
          <p:nvPr/>
        </p:nvSpPr>
        <p:spPr>
          <a:xfrm>
            <a:off x="1822579" y="3788228"/>
            <a:ext cx="2202025" cy="92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15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B6259C-D4F6-4BAD-A633-E58CE07B8DAD}"/>
              </a:ext>
            </a:extLst>
          </p:cNvPr>
          <p:cNvSpPr/>
          <p:nvPr/>
        </p:nvSpPr>
        <p:spPr>
          <a:xfrm>
            <a:off x="1872342" y="2220686"/>
            <a:ext cx="6643397" cy="297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285606-E662-4B3C-99F1-86C2FE6986BF}"/>
              </a:ext>
            </a:extLst>
          </p:cNvPr>
          <p:cNvSpPr txBox="1"/>
          <p:nvPr/>
        </p:nvSpPr>
        <p:spPr>
          <a:xfrm>
            <a:off x="2189584" y="2425959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host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6FBDC33-FD71-4703-86D3-D86284FF1D2D}"/>
              </a:ext>
            </a:extLst>
          </p:cNvPr>
          <p:cNvSpPr/>
          <p:nvPr/>
        </p:nvSpPr>
        <p:spPr>
          <a:xfrm>
            <a:off x="2242456" y="3245493"/>
            <a:ext cx="2712100" cy="1438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FED058-EF69-4B0F-9761-F739F1926663}"/>
              </a:ext>
            </a:extLst>
          </p:cNvPr>
          <p:cNvSpPr/>
          <p:nvPr/>
        </p:nvSpPr>
        <p:spPr>
          <a:xfrm>
            <a:off x="2487462" y="3781655"/>
            <a:ext cx="1612488" cy="80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6D2FF8-FF39-4F39-83E4-AD9712F18775}"/>
              </a:ext>
            </a:extLst>
          </p:cNvPr>
          <p:cNvSpPr txBox="1"/>
          <p:nvPr/>
        </p:nvSpPr>
        <p:spPr>
          <a:xfrm>
            <a:off x="2369978" y="3312702"/>
            <a:ext cx="1990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Network namespace1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3722B1-09E8-4017-ACEF-6A8A7AE0317E}"/>
              </a:ext>
            </a:extLst>
          </p:cNvPr>
          <p:cNvSpPr txBox="1"/>
          <p:nvPr/>
        </p:nvSpPr>
        <p:spPr>
          <a:xfrm>
            <a:off x="2494154" y="3796231"/>
            <a:ext cx="13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Container1</a:t>
            </a:r>
          </a:p>
          <a:p>
            <a:endParaRPr lang="en-US" altLang="zh-CN" sz="1200" dirty="0"/>
          </a:p>
          <a:p>
            <a:r>
              <a:rPr lang="en-US" altLang="zh-CN" sz="1200" dirty="0"/>
              <a:t>Listen 80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D896E19-CC3C-4CCF-944D-B7E3D82C8411}"/>
              </a:ext>
            </a:extLst>
          </p:cNvPr>
          <p:cNvSpPr/>
          <p:nvPr/>
        </p:nvSpPr>
        <p:spPr>
          <a:xfrm>
            <a:off x="5324670" y="3245493"/>
            <a:ext cx="2712100" cy="1438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E72C227-0560-4641-B082-EC5E0E42DE9F}"/>
              </a:ext>
            </a:extLst>
          </p:cNvPr>
          <p:cNvSpPr/>
          <p:nvPr/>
        </p:nvSpPr>
        <p:spPr>
          <a:xfrm>
            <a:off x="5569676" y="3781655"/>
            <a:ext cx="1612488" cy="80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84EDF58-F679-4452-9D66-CF99AA9DE7DD}"/>
              </a:ext>
            </a:extLst>
          </p:cNvPr>
          <p:cNvSpPr txBox="1"/>
          <p:nvPr/>
        </p:nvSpPr>
        <p:spPr>
          <a:xfrm>
            <a:off x="5452192" y="3312702"/>
            <a:ext cx="1990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Network namespace2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707302A-0CD8-40A6-B616-981349A1ED23}"/>
              </a:ext>
            </a:extLst>
          </p:cNvPr>
          <p:cNvSpPr txBox="1"/>
          <p:nvPr/>
        </p:nvSpPr>
        <p:spPr>
          <a:xfrm>
            <a:off x="5576368" y="3796231"/>
            <a:ext cx="13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Container2</a:t>
            </a:r>
          </a:p>
          <a:p>
            <a:endParaRPr lang="en-US" altLang="zh-CN" sz="1200" dirty="0"/>
          </a:p>
          <a:p>
            <a:r>
              <a:rPr lang="en-US" altLang="zh-CN" sz="1200" dirty="0"/>
              <a:t>Listen 80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4528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B6259C-D4F6-4BAD-A633-E58CE07B8DAD}"/>
              </a:ext>
            </a:extLst>
          </p:cNvPr>
          <p:cNvSpPr/>
          <p:nvPr/>
        </p:nvSpPr>
        <p:spPr>
          <a:xfrm>
            <a:off x="1872342" y="2220686"/>
            <a:ext cx="6643397" cy="297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285606-E662-4B3C-99F1-86C2FE6986BF}"/>
              </a:ext>
            </a:extLst>
          </p:cNvPr>
          <p:cNvSpPr txBox="1"/>
          <p:nvPr/>
        </p:nvSpPr>
        <p:spPr>
          <a:xfrm>
            <a:off x="2189584" y="2425959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host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6FBDC33-FD71-4703-86D3-D86284FF1D2D}"/>
              </a:ext>
            </a:extLst>
          </p:cNvPr>
          <p:cNvSpPr/>
          <p:nvPr/>
        </p:nvSpPr>
        <p:spPr>
          <a:xfrm>
            <a:off x="2242456" y="3245493"/>
            <a:ext cx="2712100" cy="1438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FED058-EF69-4B0F-9761-F739F1926663}"/>
              </a:ext>
            </a:extLst>
          </p:cNvPr>
          <p:cNvSpPr/>
          <p:nvPr/>
        </p:nvSpPr>
        <p:spPr>
          <a:xfrm>
            <a:off x="2487462" y="3781655"/>
            <a:ext cx="1612488" cy="80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6D2FF8-FF39-4F39-83E4-AD9712F18775}"/>
              </a:ext>
            </a:extLst>
          </p:cNvPr>
          <p:cNvSpPr txBox="1"/>
          <p:nvPr/>
        </p:nvSpPr>
        <p:spPr>
          <a:xfrm>
            <a:off x="2369978" y="3312702"/>
            <a:ext cx="1990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Network namespace1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3722B1-09E8-4017-ACEF-6A8A7AE0317E}"/>
              </a:ext>
            </a:extLst>
          </p:cNvPr>
          <p:cNvSpPr txBox="1"/>
          <p:nvPr/>
        </p:nvSpPr>
        <p:spPr>
          <a:xfrm>
            <a:off x="2494154" y="3796231"/>
            <a:ext cx="13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veth0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D896E19-CC3C-4CCF-944D-B7E3D82C8411}"/>
              </a:ext>
            </a:extLst>
          </p:cNvPr>
          <p:cNvSpPr/>
          <p:nvPr/>
        </p:nvSpPr>
        <p:spPr>
          <a:xfrm>
            <a:off x="5324670" y="3245493"/>
            <a:ext cx="2712100" cy="1438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E72C227-0560-4641-B082-EC5E0E42DE9F}"/>
              </a:ext>
            </a:extLst>
          </p:cNvPr>
          <p:cNvSpPr/>
          <p:nvPr/>
        </p:nvSpPr>
        <p:spPr>
          <a:xfrm>
            <a:off x="5569676" y="3781655"/>
            <a:ext cx="1612488" cy="80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84EDF58-F679-4452-9D66-CF99AA9DE7DD}"/>
              </a:ext>
            </a:extLst>
          </p:cNvPr>
          <p:cNvSpPr txBox="1"/>
          <p:nvPr/>
        </p:nvSpPr>
        <p:spPr>
          <a:xfrm>
            <a:off x="5452192" y="3312702"/>
            <a:ext cx="1990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Network namespace2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707302A-0CD8-40A6-B616-981349A1ED23}"/>
              </a:ext>
            </a:extLst>
          </p:cNvPr>
          <p:cNvSpPr txBox="1"/>
          <p:nvPr/>
        </p:nvSpPr>
        <p:spPr>
          <a:xfrm>
            <a:off x="5576368" y="3796231"/>
            <a:ext cx="13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veth1</a:t>
            </a:r>
            <a:endParaRPr lang="zh-CN" altLang="en-US" sz="12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8D35FBE-9DE6-43CC-BA04-9DC6FEE2348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099950" y="4018385"/>
            <a:ext cx="1469726" cy="1640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48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B6259C-D4F6-4BAD-A633-E58CE07B8DAD}"/>
              </a:ext>
            </a:extLst>
          </p:cNvPr>
          <p:cNvSpPr/>
          <p:nvPr/>
        </p:nvSpPr>
        <p:spPr>
          <a:xfrm>
            <a:off x="1872342" y="2220686"/>
            <a:ext cx="6643397" cy="297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84EDF58-F679-4452-9D66-CF99AA9DE7DD}"/>
              </a:ext>
            </a:extLst>
          </p:cNvPr>
          <p:cNvSpPr txBox="1"/>
          <p:nvPr/>
        </p:nvSpPr>
        <p:spPr>
          <a:xfrm>
            <a:off x="5452192" y="3567738"/>
            <a:ext cx="1990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Network namespace2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A4833B7-2E38-481E-ABF0-98E00E7A3515}"/>
              </a:ext>
            </a:extLst>
          </p:cNvPr>
          <p:cNvSpPr/>
          <p:nvPr/>
        </p:nvSpPr>
        <p:spPr>
          <a:xfrm>
            <a:off x="2481943" y="2385862"/>
            <a:ext cx="5374433" cy="5315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Linux</a:t>
            </a:r>
            <a:r>
              <a:rPr lang="zh-CN" altLang="en-US" dirty="0"/>
              <a:t>网络协议栈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125DCD5-D4CE-4998-BB81-E68AE10F1C0C}"/>
              </a:ext>
            </a:extLst>
          </p:cNvPr>
          <p:cNvSpPr/>
          <p:nvPr/>
        </p:nvSpPr>
        <p:spPr>
          <a:xfrm>
            <a:off x="6518988" y="3781682"/>
            <a:ext cx="1362268" cy="53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veth1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3A9AD4-3FC4-4DAC-A11D-D327C88D68ED}"/>
              </a:ext>
            </a:extLst>
          </p:cNvPr>
          <p:cNvSpPr/>
          <p:nvPr/>
        </p:nvSpPr>
        <p:spPr>
          <a:xfrm>
            <a:off x="4623322" y="3781682"/>
            <a:ext cx="1362268" cy="53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veth0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55A26B7-5B1F-42E1-92DA-0019EA227946}"/>
              </a:ext>
            </a:extLst>
          </p:cNvPr>
          <p:cNvSpPr/>
          <p:nvPr/>
        </p:nvSpPr>
        <p:spPr>
          <a:xfrm>
            <a:off x="2481943" y="3781682"/>
            <a:ext cx="1362268" cy="53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ens33</a:t>
            </a:r>
          </a:p>
        </p:txBody>
      </p:sp>
      <p:sp>
        <p:nvSpPr>
          <p:cNvPr id="8" name="箭头: 上下 7">
            <a:extLst>
              <a:ext uri="{FF2B5EF4-FFF2-40B4-BE49-F238E27FC236}">
                <a16:creationId xmlns:a16="http://schemas.microsoft.com/office/drawing/2014/main" id="{56F2C432-1E55-4746-ACDB-BEEFE495F42D}"/>
              </a:ext>
            </a:extLst>
          </p:cNvPr>
          <p:cNvSpPr/>
          <p:nvPr/>
        </p:nvSpPr>
        <p:spPr>
          <a:xfrm>
            <a:off x="7047722" y="3012826"/>
            <a:ext cx="261257" cy="706978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上下 19">
            <a:extLst>
              <a:ext uri="{FF2B5EF4-FFF2-40B4-BE49-F238E27FC236}">
                <a16:creationId xmlns:a16="http://schemas.microsoft.com/office/drawing/2014/main" id="{0F6E1877-FDB2-4C0F-A4C4-70A9EFAE8134}"/>
              </a:ext>
            </a:extLst>
          </p:cNvPr>
          <p:cNvSpPr/>
          <p:nvPr/>
        </p:nvSpPr>
        <p:spPr>
          <a:xfrm>
            <a:off x="5190935" y="2997689"/>
            <a:ext cx="261257" cy="706978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上下 20">
            <a:extLst>
              <a:ext uri="{FF2B5EF4-FFF2-40B4-BE49-F238E27FC236}">
                <a16:creationId xmlns:a16="http://schemas.microsoft.com/office/drawing/2014/main" id="{18B0CE65-3654-4211-8FEA-08D0507EF525}"/>
              </a:ext>
            </a:extLst>
          </p:cNvPr>
          <p:cNvSpPr/>
          <p:nvPr/>
        </p:nvSpPr>
        <p:spPr>
          <a:xfrm>
            <a:off x="3006019" y="3001611"/>
            <a:ext cx="261257" cy="706978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上下 21">
            <a:extLst>
              <a:ext uri="{FF2B5EF4-FFF2-40B4-BE49-F238E27FC236}">
                <a16:creationId xmlns:a16="http://schemas.microsoft.com/office/drawing/2014/main" id="{D6F69B41-08C1-4A39-9781-EFA5662A493E}"/>
              </a:ext>
            </a:extLst>
          </p:cNvPr>
          <p:cNvSpPr/>
          <p:nvPr/>
        </p:nvSpPr>
        <p:spPr>
          <a:xfrm>
            <a:off x="3032448" y="4463656"/>
            <a:ext cx="261257" cy="1062818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898AA81-E201-45E2-84CB-AB572F047112}"/>
              </a:ext>
            </a:extLst>
          </p:cNvPr>
          <p:cNvCxnSpPr/>
          <p:nvPr/>
        </p:nvCxnSpPr>
        <p:spPr>
          <a:xfrm>
            <a:off x="1436918" y="3340360"/>
            <a:ext cx="7508033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B91C643A-627D-48B5-9B87-D20F6E55B4AF}"/>
              </a:ext>
            </a:extLst>
          </p:cNvPr>
          <p:cNvCxnSpPr>
            <a:cxnSpLocks/>
            <a:stCxn id="18" idx="2"/>
            <a:endCxn id="17" idx="2"/>
          </p:cNvCxnSpPr>
          <p:nvPr/>
        </p:nvCxnSpPr>
        <p:spPr>
          <a:xfrm rot="16200000" flipH="1">
            <a:off x="6252289" y="3365359"/>
            <a:ext cx="12700" cy="1895666"/>
          </a:xfrm>
          <a:prstGeom prst="bentConnector3">
            <a:avLst>
              <a:gd name="adj1" fmla="val 1800000"/>
            </a:avLst>
          </a:prstGeom>
          <a:ln w="127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4D89F8D4-E041-4873-BF13-18EA13D69BF9}"/>
              </a:ext>
            </a:extLst>
          </p:cNvPr>
          <p:cNvSpPr/>
          <p:nvPr/>
        </p:nvSpPr>
        <p:spPr>
          <a:xfrm>
            <a:off x="2481943" y="5621928"/>
            <a:ext cx="1362268" cy="53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外部网卡</a:t>
            </a:r>
            <a:endParaRPr lang="en-US" altLang="zh-CN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94C0BCA-0F77-40C1-91B7-5BDFE62ABFCB}"/>
              </a:ext>
            </a:extLst>
          </p:cNvPr>
          <p:cNvSpPr txBox="1"/>
          <p:nvPr/>
        </p:nvSpPr>
        <p:spPr>
          <a:xfrm>
            <a:off x="4753949" y="4581056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10.1.1.1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092804A-128A-4B49-8E7E-11931C142FC8}"/>
              </a:ext>
            </a:extLst>
          </p:cNvPr>
          <p:cNvSpPr txBox="1"/>
          <p:nvPr/>
        </p:nvSpPr>
        <p:spPr>
          <a:xfrm>
            <a:off x="6665170" y="4589461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10.1.1.2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93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B6259C-D4F6-4BAD-A633-E58CE07B8DAD}"/>
              </a:ext>
            </a:extLst>
          </p:cNvPr>
          <p:cNvSpPr/>
          <p:nvPr/>
        </p:nvSpPr>
        <p:spPr>
          <a:xfrm>
            <a:off x="1872342" y="2220686"/>
            <a:ext cx="4939005" cy="297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84EDF58-F679-4452-9D66-CF99AA9DE7DD}"/>
              </a:ext>
            </a:extLst>
          </p:cNvPr>
          <p:cNvSpPr txBox="1"/>
          <p:nvPr/>
        </p:nvSpPr>
        <p:spPr>
          <a:xfrm>
            <a:off x="5452192" y="3567738"/>
            <a:ext cx="1990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Network namespace2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A4833B7-2E38-481E-ABF0-98E00E7A3515}"/>
              </a:ext>
            </a:extLst>
          </p:cNvPr>
          <p:cNvSpPr/>
          <p:nvPr/>
        </p:nvSpPr>
        <p:spPr>
          <a:xfrm>
            <a:off x="2481944" y="2385862"/>
            <a:ext cx="3869094" cy="5315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Linux</a:t>
            </a:r>
            <a:r>
              <a:rPr lang="zh-CN" altLang="en-US" dirty="0"/>
              <a:t>网络协议栈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3A9AD4-3FC4-4DAC-A11D-D327C88D68ED}"/>
              </a:ext>
            </a:extLst>
          </p:cNvPr>
          <p:cNvSpPr/>
          <p:nvPr/>
        </p:nvSpPr>
        <p:spPr>
          <a:xfrm>
            <a:off x="4623322" y="3781682"/>
            <a:ext cx="1362268" cy="53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br0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55A26B7-5B1F-42E1-92DA-0019EA227946}"/>
              </a:ext>
            </a:extLst>
          </p:cNvPr>
          <p:cNvSpPr/>
          <p:nvPr/>
        </p:nvSpPr>
        <p:spPr>
          <a:xfrm>
            <a:off x="2481943" y="3781682"/>
            <a:ext cx="1362268" cy="53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ens33</a:t>
            </a:r>
          </a:p>
        </p:txBody>
      </p:sp>
      <p:sp>
        <p:nvSpPr>
          <p:cNvPr id="20" name="箭头: 上下 19">
            <a:extLst>
              <a:ext uri="{FF2B5EF4-FFF2-40B4-BE49-F238E27FC236}">
                <a16:creationId xmlns:a16="http://schemas.microsoft.com/office/drawing/2014/main" id="{0F6E1877-FDB2-4C0F-A4C4-70A9EFAE8134}"/>
              </a:ext>
            </a:extLst>
          </p:cNvPr>
          <p:cNvSpPr/>
          <p:nvPr/>
        </p:nvSpPr>
        <p:spPr>
          <a:xfrm>
            <a:off x="5190935" y="2997689"/>
            <a:ext cx="261257" cy="706978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上下 20">
            <a:extLst>
              <a:ext uri="{FF2B5EF4-FFF2-40B4-BE49-F238E27FC236}">
                <a16:creationId xmlns:a16="http://schemas.microsoft.com/office/drawing/2014/main" id="{18B0CE65-3654-4211-8FEA-08D0507EF525}"/>
              </a:ext>
            </a:extLst>
          </p:cNvPr>
          <p:cNvSpPr/>
          <p:nvPr/>
        </p:nvSpPr>
        <p:spPr>
          <a:xfrm>
            <a:off x="3006019" y="3001611"/>
            <a:ext cx="261257" cy="706978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上下 21">
            <a:extLst>
              <a:ext uri="{FF2B5EF4-FFF2-40B4-BE49-F238E27FC236}">
                <a16:creationId xmlns:a16="http://schemas.microsoft.com/office/drawing/2014/main" id="{D6F69B41-08C1-4A39-9781-EFA5662A493E}"/>
              </a:ext>
            </a:extLst>
          </p:cNvPr>
          <p:cNvSpPr/>
          <p:nvPr/>
        </p:nvSpPr>
        <p:spPr>
          <a:xfrm>
            <a:off x="3032448" y="4463656"/>
            <a:ext cx="261257" cy="1062818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898AA81-E201-45E2-84CB-AB572F047112}"/>
              </a:ext>
            </a:extLst>
          </p:cNvPr>
          <p:cNvCxnSpPr/>
          <p:nvPr/>
        </p:nvCxnSpPr>
        <p:spPr>
          <a:xfrm>
            <a:off x="1436918" y="3340360"/>
            <a:ext cx="7508033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4D89F8D4-E041-4873-BF13-18EA13D69BF9}"/>
              </a:ext>
            </a:extLst>
          </p:cNvPr>
          <p:cNvSpPr/>
          <p:nvPr/>
        </p:nvSpPr>
        <p:spPr>
          <a:xfrm>
            <a:off x="2481943" y="5621928"/>
            <a:ext cx="1362268" cy="53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外部网卡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768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B6259C-D4F6-4BAD-A633-E58CE07B8DAD}"/>
              </a:ext>
            </a:extLst>
          </p:cNvPr>
          <p:cNvSpPr/>
          <p:nvPr/>
        </p:nvSpPr>
        <p:spPr>
          <a:xfrm>
            <a:off x="1872342" y="2220686"/>
            <a:ext cx="8020458" cy="297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84EDF58-F679-4452-9D66-CF99AA9DE7DD}"/>
              </a:ext>
            </a:extLst>
          </p:cNvPr>
          <p:cNvSpPr txBox="1"/>
          <p:nvPr/>
        </p:nvSpPr>
        <p:spPr>
          <a:xfrm>
            <a:off x="5452192" y="3567738"/>
            <a:ext cx="1990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Network namespace2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A4833B7-2E38-481E-ABF0-98E00E7A3515}"/>
              </a:ext>
            </a:extLst>
          </p:cNvPr>
          <p:cNvSpPr/>
          <p:nvPr/>
        </p:nvSpPr>
        <p:spPr>
          <a:xfrm>
            <a:off x="2481944" y="2385862"/>
            <a:ext cx="6633256" cy="5315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Linux</a:t>
            </a:r>
            <a:r>
              <a:rPr lang="zh-CN" altLang="en-US" dirty="0"/>
              <a:t>网络协议栈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3A9AD4-3FC4-4DAC-A11D-D327C88D68ED}"/>
              </a:ext>
            </a:extLst>
          </p:cNvPr>
          <p:cNvSpPr/>
          <p:nvPr/>
        </p:nvSpPr>
        <p:spPr>
          <a:xfrm>
            <a:off x="4623322" y="3781682"/>
            <a:ext cx="1362268" cy="53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br0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55A26B7-5B1F-42E1-92DA-0019EA227946}"/>
              </a:ext>
            </a:extLst>
          </p:cNvPr>
          <p:cNvSpPr/>
          <p:nvPr/>
        </p:nvSpPr>
        <p:spPr>
          <a:xfrm>
            <a:off x="2481943" y="3781682"/>
            <a:ext cx="1362268" cy="53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ens33</a:t>
            </a:r>
          </a:p>
        </p:txBody>
      </p:sp>
      <p:sp>
        <p:nvSpPr>
          <p:cNvPr id="20" name="箭头: 上下 19">
            <a:extLst>
              <a:ext uri="{FF2B5EF4-FFF2-40B4-BE49-F238E27FC236}">
                <a16:creationId xmlns:a16="http://schemas.microsoft.com/office/drawing/2014/main" id="{0F6E1877-FDB2-4C0F-A4C4-70A9EFAE8134}"/>
              </a:ext>
            </a:extLst>
          </p:cNvPr>
          <p:cNvSpPr/>
          <p:nvPr/>
        </p:nvSpPr>
        <p:spPr>
          <a:xfrm>
            <a:off x="5190935" y="2997689"/>
            <a:ext cx="261257" cy="706978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上下 20">
            <a:extLst>
              <a:ext uri="{FF2B5EF4-FFF2-40B4-BE49-F238E27FC236}">
                <a16:creationId xmlns:a16="http://schemas.microsoft.com/office/drawing/2014/main" id="{18B0CE65-3654-4211-8FEA-08D0507EF525}"/>
              </a:ext>
            </a:extLst>
          </p:cNvPr>
          <p:cNvSpPr/>
          <p:nvPr/>
        </p:nvSpPr>
        <p:spPr>
          <a:xfrm>
            <a:off x="3006019" y="3001611"/>
            <a:ext cx="261257" cy="706978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上下 21">
            <a:extLst>
              <a:ext uri="{FF2B5EF4-FFF2-40B4-BE49-F238E27FC236}">
                <a16:creationId xmlns:a16="http://schemas.microsoft.com/office/drawing/2014/main" id="{D6F69B41-08C1-4A39-9781-EFA5662A493E}"/>
              </a:ext>
            </a:extLst>
          </p:cNvPr>
          <p:cNvSpPr/>
          <p:nvPr/>
        </p:nvSpPr>
        <p:spPr>
          <a:xfrm>
            <a:off x="3032448" y="4463656"/>
            <a:ext cx="261257" cy="1062818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898AA81-E201-45E2-84CB-AB572F047112}"/>
              </a:ext>
            </a:extLst>
          </p:cNvPr>
          <p:cNvCxnSpPr>
            <a:cxnSpLocks/>
          </p:cNvCxnSpPr>
          <p:nvPr/>
        </p:nvCxnSpPr>
        <p:spPr>
          <a:xfrm>
            <a:off x="1436918" y="3340360"/>
            <a:ext cx="9089482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4D89F8D4-E041-4873-BF13-18EA13D69BF9}"/>
              </a:ext>
            </a:extLst>
          </p:cNvPr>
          <p:cNvSpPr/>
          <p:nvPr/>
        </p:nvSpPr>
        <p:spPr>
          <a:xfrm>
            <a:off x="2481943" y="5621928"/>
            <a:ext cx="1362268" cy="53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外部网卡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6A69E47-4850-4A76-8959-BEB213693600}"/>
              </a:ext>
            </a:extLst>
          </p:cNvPr>
          <p:cNvSpPr/>
          <p:nvPr/>
        </p:nvSpPr>
        <p:spPr>
          <a:xfrm>
            <a:off x="8142513" y="3781682"/>
            <a:ext cx="1362268" cy="53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veth1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155DAED-BBF0-4AA0-BA4D-B883EECC8139}"/>
              </a:ext>
            </a:extLst>
          </p:cNvPr>
          <p:cNvSpPr/>
          <p:nvPr/>
        </p:nvSpPr>
        <p:spPr>
          <a:xfrm>
            <a:off x="6246847" y="3781682"/>
            <a:ext cx="1362268" cy="53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veth0</a:t>
            </a:r>
          </a:p>
        </p:txBody>
      </p:sp>
      <p:sp>
        <p:nvSpPr>
          <p:cNvPr id="17" name="箭头: 上下 16">
            <a:extLst>
              <a:ext uri="{FF2B5EF4-FFF2-40B4-BE49-F238E27FC236}">
                <a16:creationId xmlns:a16="http://schemas.microsoft.com/office/drawing/2014/main" id="{F6CBF744-EB58-416E-8C30-6B341EBEC68D}"/>
              </a:ext>
            </a:extLst>
          </p:cNvPr>
          <p:cNvSpPr/>
          <p:nvPr/>
        </p:nvSpPr>
        <p:spPr>
          <a:xfrm>
            <a:off x="8671247" y="3012826"/>
            <a:ext cx="261257" cy="706978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上下 22">
            <a:extLst>
              <a:ext uri="{FF2B5EF4-FFF2-40B4-BE49-F238E27FC236}">
                <a16:creationId xmlns:a16="http://schemas.microsoft.com/office/drawing/2014/main" id="{A636DAB1-6FCD-42FD-A78C-F3EEC6E0B215}"/>
              </a:ext>
            </a:extLst>
          </p:cNvPr>
          <p:cNvSpPr/>
          <p:nvPr/>
        </p:nvSpPr>
        <p:spPr>
          <a:xfrm>
            <a:off x="6814460" y="2997689"/>
            <a:ext cx="261257" cy="706978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8A589C79-3D6E-4280-A71B-B8A20AA87BF2}"/>
              </a:ext>
            </a:extLst>
          </p:cNvPr>
          <p:cNvCxnSpPr>
            <a:cxnSpLocks/>
            <a:stCxn id="15" idx="2"/>
            <a:endCxn id="13" idx="2"/>
          </p:cNvCxnSpPr>
          <p:nvPr/>
        </p:nvCxnSpPr>
        <p:spPr>
          <a:xfrm rot="16200000" flipH="1">
            <a:off x="7875814" y="3365359"/>
            <a:ext cx="12700" cy="1895666"/>
          </a:xfrm>
          <a:prstGeom prst="bentConnector3">
            <a:avLst>
              <a:gd name="adj1" fmla="val 1800000"/>
            </a:avLst>
          </a:prstGeom>
          <a:ln w="127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9B5B60F-87A1-4370-B4B8-49058D98076C}"/>
              </a:ext>
            </a:extLst>
          </p:cNvPr>
          <p:cNvSpPr txBox="1"/>
          <p:nvPr/>
        </p:nvSpPr>
        <p:spPr>
          <a:xfrm>
            <a:off x="6377474" y="4581056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1.2.3.101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6968228-C13D-4A97-9421-1D8E3B8CCCE0}"/>
              </a:ext>
            </a:extLst>
          </p:cNvPr>
          <p:cNvSpPr txBox="1"/>
          <p:nvPr/>
        </p:nvSpPr>
        <p:spPr>
          <a:xfrm>
            <a:off x="8288695" y="4589461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1.2.3.102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8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B6259C-D4F6-4BAD-A633-E58CE07B8DAD}"/>
              </a:ext>
            </a:extLst>
          </p:cNvPr>
          <p:cNvSpPr/>
          <p:nvPr/>
        </p:nvSpPr>
        <p:spPr>
          <a:xfrm>
            <a:off x="1872342" y="2220686"/>
            <a:ext cx="8020458" cy="297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84EDF58-F679-4452-9D66-CF99AA9DE7DD}"/>
              </a:ext>
            </a:extLst>
          </p:cNvPr>
          <p:cNvSpPr txBox="1"/>
          <p:nvPr/>
        </p:nvSpPr>
        <p:spPr>
          <a:xfrm>
            <a:off x="5452192" y="3567738"/>
            <a:ext cx="1990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Network namespace2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A4833B7-2E38-481E-ABF0-98E00E7A3515}"/>
              </a:ext>
            </a:extLst>
          </p:cNvPr>
          <p:cNvSpPr/>
          <p:nvPr/>
        </p:nvSpPr>
        <p:spPr>
          <a:xfrm>
            <a:off x="2481944" y="2385862"/>
            <a:ext cx="6633256" cy="5315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Linux</a:t>
            </a:r>
            <a:r>
              <a:rPr lang="zh-CN" altLang="en-US" dirty="0"/>
              <a:t>网络协议栈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3A9AD4-3FC4-4DAC-A11D-D327C88D68ED}"/>
              </a:ext>
            </a:extLst>
          </p:cNvPr>
          <p:cNvSpPr/>
          <p:nvPr/>
        </p:nvSpPr>
        <p:spPr>
          <a:xfrm>
            <a:off x="4076709" y="3788032"/>
            <a:ext cx="1362268" cy="53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br0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55A26B7-5B1F-42E1-92DA-0019EA227946}"/>
              </a:ext>
            </a:extLst>
          </p:cNvPr>
          <p:cNvSpPr/>
          <p:nvPr/>
        </p:nvSpPr>
        <p:spPr>
          <a:xfrm>
            <a:off x="2481943" y="3781682"/>
            <a:ext cx="1362268" cy="53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ens33</a:t>
            </a:r>
          </a:p>
        </p:txBody>
      </p:sp>
      <p:sp>
        <p:nvSpPr>
          <p:cNvPr id="20" name="箭头: 上下 19">
            <a:extLst>
              <a:ext uri="{FF2B5EF4-FFF2-40B4-BE49-F238E27FC236}">
                <a16:creationId xmlns:a16="http://schemas.microsoft.com/office/drawing/2014/main" id="{0F6E1877-FDB2-4C0F-A4C4-70A9EFAE8134}"/>
              </a:ext>
            </a:extLst>
          </p:cNvPr>
          <p:cNvSpPr/>
          <p:nvPr/>
        </p:nvSpPr>
        <p:spPr>
          <a:xfrm>
            <a:off x="4576672" y="3004039"/>
            <a:ext cx="261257" cy="706978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上下 20">
            <a:extLst>
              <a:ext uri="{FF2B5EF4-FFF2-40B4-BE49-F238E27FC236}">
                <a16:creationId xmlns:a16="http://schemas.microsoft.com/office/drawing/2014/main" id="{18B0CE65-3654-4211-8FEA-08D0507EF525}"/>
              </a:ext>
            </a:extLst>
          </p:cNvPr>
          <p:cNvSpPr/>
          <p:nvPr/>
        </p:nvSpPr>
        <p:spPr>
          <a:xfrm>
            <a:off x="3006019" y="3001611"/>
            <a:ext cx="261257" cy="706978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上下 21">
            <a:extLst>
              <a:ext uri="{FF2B5EF4-FFF2-40B4-BE49-F238E27FC236}">
                <a16:creationId xmlns:a16="http://schemas.microsoft.com/office/drawing/2014/main" id="{D6F69B41-08C1-4A39-9781-EFA5662A493E}"/>
              </a:ext>
            </a:extLst>
          </p:cNvPr>
          <p:cNvSpPr/>
          <p:nvPr/>
        </p:nvSpPr>
        <p:spPr>
          <a:xfrm>
            <a:off x="3032448" y="4463656"/>
            <a:ext cx="261257" cy="1062818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898AA81-E201-45E2-84CB-AB572F047112}"/>
              </a:ext>
            </a:extLst>
          </p:cNvPr>
          <p:cNvCxnSpPr>
            <a:cxnSpLocks/>
          </p:cNvCxnSpPr>
          <p:nvPr/>
        </p:nvCxnSpPr>
        <p:spPr>
          <a:xfrm>
            <a:off x="1436918" y="3340360"/>
            <a:ext cx="9089482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4D89F8D4-E041-4873-BF13-18EA13D69BF9}"/>
              </a:ext>
            </a:extLst>
          </p:cNvPr>
          <p:cNvSpPr/>
          <p:nvPr/>
        </p:nvSpPr>
        <p:spPr>
          <a:xfrm>
            <a:off x="2481943" y="5621928"/>
            <a:ext cx="1362268" cy="53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外部网卡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6A69E47-4850-4A76-8959-BEB213693600}"/>
              </a:ext>
            </a:extLst>
          </p:cNvPr>
          <p:cNvSpPr/>
          <p:nvPr/>
        </p:nvSpPr>
        <p:spPr>
          <a:xfrm>
            <a:off x="8142513" y="3781682"/>
            <a:ext cx="1362268" cy="53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veth1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155DAED-BBF0-4AA0-BA4D-B883EECC8139}"/>
              </a:ext>
            </a:extLst>
          </p:cNvPr>
          <p:cNvSpPr/>
          <p:nvPr/>
        </p:nvSpPr>
        <p:spPr>
          <a:xfrm>
            <a:off x="6246847" y="3781682"/>
            <a:ext cx="1362268" cy="53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veth0</a:t>
            </a:r>
          </a:p>
        </p:txBody>
      </p:sp>
      <p:sp>
        <p:nvSpPr>
          <p:cNvPr id="17" name="箭头: 上下 16">
            <a:extLst>
              <a:ext uri="{FF2B5EF4-FFF2-40B4-BE49-F238E27FC236}">
                <a16:creationId xmlns:a16="http://schemas.microsoft.com/office/drawing/2014/main" id="{F6CBF744-EB58-416E-8C30-6B341EBEC68D}"/>
              </a:ext>
            </a:extLst>
          </p:cNvPr>
          <p:cNvSpPr/>
          <p:nvPr/>
        </p:nvSpPr>
        <p:spPr>
          <a:xfrm>
            <a:off x="8671247" y="3012826"/>
            <a:ext cx="261257" cy="706978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8A589C79-3D6E-4280-A71B-B8A20AA87BF2}"/>
              </a:ext>
            </a:extLst>
          </p:cNvPr>
          <p:cNvCxnSpPr>
            <a:cxnSpLocks/>
            <a:stCxn id="15" idx="2"/>
            <a:endCxn id="13" idx="2"/>
          </p:cNvCxnSpPr>
          <p:nvPr/>
        </p:nvCxnSpPr>
        <p:spPr>
          <a:xfrm rot="16200000" flipH="1">
            <a:off x="7875814" y="3365359"/>
            <a:ext cx="12700" cy="1895666"/>
          </a:xfrm>
          <a:prstGeom prst="bentConnector3">
            <a:avLst>
              <a:gd name="adj1" fmla="val 1800000"/>
            </a:avLst>
          </a:prstGeom>
          <a:ln w="127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9B5B60F-87A1-4370-B4B8-49058D98076C}"/>
              </a:ext>
            </a:extLst>
          </p:cNvPr>
          <p:cNvSpPr txBox="1"/>
          <p:nvPr/>
        </p:nvSpPr>
        <p:spPr>
          <a:xfrm>
            <a:off x="6358813" y="4548493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1.2.3.101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6968228-C13D-4A97-9421-1D8E3B8CCCE0}"/>
              </a:ext>
            </a:extLst>
          </p:cNvPr>
          <p:cNvSpPr txBox="1"/>
          <p:nvPr/>
        </p:nvSpPr>
        <p:spPr>
          <a:xfrm>
            <a:off x="8284029" y="4574575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1.2.3.102</a:t>
            </a:r>
            <a:endParaRPr lang="zh-CN" altLang="en-US" dirty="0"/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3FF9230B-B116-4386-993F-80333D973B43}"/>
              </a:ext>
            </a:extLst>
          </p:cNvPr>
          <p:cNvSpPr/>
          <p:nvPr/>
        </p:nvSpPr>
        <p:spPr>
          <a:xfrm>
            <a:off x="6825474" y="3035067"/>
            <a:ext cx="217714" cy="647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59E996A-2363-44B4-8F97-F83A5956D9A4}"/>
              </a:ext>
            </a:extLst>
          </p:cNvPr>
          <p:cNvSpPr txBox="1"/>
          <p:nvPr/>
        </p:nvSpPr>
        <p:spPr>
          <a:xfrm>
            <a:off x="6000344" y="4852596"/>
            <a:ext cx="192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66:72:a9:ae:06:1d</a:t>
            </a:r>
            <a:endParaRPr lang="zh-CN" altLang="en-US" dirty="0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244B12C5-7C4E-4D62-B1C7-996E418A34E3}"/>
              </a:ext>
            </a:extLst>
          </p:cNvPr>
          <p:cNvCxnSpPr>
            <a:cxnSpLocks/>
          </p:cNvCxnSpPr>
          <p:nvPr/>
        </p:nvCxnSpPr>
        <p:spPr>
          <a:xfrm>
            <a:off x="5549456" y="4052828"/>
            <a:ext cx="546544" cy="959"/>
          </a:xfrm>
          <a:prstGeom prst="bentConnector3">
            <a:avLst>
              <a:gd name="adj1" fmla="val 50000"/>
            </a:avLst>
          </a:prstGeom>
          <a:ln w="127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7294D28-F462-401B-AA85-047315AAB06A}"/>
              </a:ext>
            </a:extLst>
          </p:cNvPr>
          <p:cNvSpPr txBox="1"/>
          <p:nvPr/>
        </p:nvSpPr>
        <p:spPr>
          <a:xfrm>
            <a:off x="3814020" y="4852596"/>
            <a:ext cx="192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66:72:a9:ae:06:1d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5D9026A-5319-4FDD-BB4C-1F5414CC743C}"/>
              </a:ext>
            </a:extLst>
          </p:cNvPr>
          <p:cNvSpPr txBox="1"/>
          <p:nvPr/>
        </p:nvSpPr>
        <p:spPr>
          <a:xfrm>
            <a:off x="7861039" y="4856396"/>
            <a:ext cx="192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0a:32:b0:18:a9:75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946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B6259C-D4F6-4BAD-A633-E58CE07B8DAD}"/>
              </a:ext>
            </a:extLst>
          </p:cNvPr>
          <p:cNvSpPr/>
          <p:nvPr/>
        </p:nvSpPr>
        <p:spPr>
          <a:xfrm>
            <a:off x="1872342" y="2220686"/>
            <a:ext cx="8020458" cy="297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84EDF58-F679-4452-9D66-CF99AA9DE7DD}"/>
              </a:ext>
            </a:extLst>
          </p:cNvPr>
          <p:cNvSpPr txBox="1"/>
          <p:nvPr/>
        </p:nvSpPr>
        <p:spPr>
          <a:xfrm>
            <a:off x="5452192" y="3567738"/>
            <a:ext cx="1990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Network namespace2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A4833B7-2E38-481E-ABF0-98E00E7A3515}"/>
              </a:ext>
            </a:extLst>
          </p:cNvPr>
          <p:cNvSpPr/>
          <p:nvPr/>
        </p:nvSpPr>
        <p:spPr>
          <a:xfrm>
            <a:off x="2481944" y="2385862"/>
            <a:ext cx="6633256" cy="5315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Linux</a:t>
            </a:r>
            <a:r>
              <a:rPr lang="zh-CN" altLang="en-US" dirty="0"/>
              <a:t>网络协议栈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3A9AD4-3FC4-4DAC-A11D-D327C88D68ED}"/>
              </a:ext>
            </a:extLst>
          </p:cNvPr>
          <p:cNvSpPr/>
          <p:nvPr/>
        </p:nvSpPr>
        <p:spPr>
          <a:xfrm>
            <a:off x="4076709" y="3788032"/>
            <a:ext cx="1362268" cy="53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br0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55A26B7-5B1F-42E1-92DA-0019EA227946}"/>
              </a:ext>
            </a:extLst>
          </p:cNvPr>
          <p:cNvSpPr/>
          <p:nvPr/>
        </p:nvSpPr>
        <p:spPr>
          <a:xfrm>
            <a:off x="2481943" y="3781682"/>
            <a:ext cx="1362268" cy="53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ens33</a:t>
            </a:r>
          </a:p>
        </p:txBody>
      </p:sp>
      <p:sp>
        <p:nvSpPr>
          <p:cNvPr id="20" name="箭头: 上下 19">
            <a:extLst>
              <a:ext uri="{FF2B5EF4-FFF2-40B4-BE49-F238E27FC236}">
                <a16:creationId xmlns:a16="http://schemas.microsoft.com/office/drawing/2014/main" id="{0F6E1877-FDB2-4C0F-A4C4-70A9EFAE8134}"/>
              </a:ext>
            </a:extLst>
          </p:cNvPr>
          <p:cNvSpPr/>
          <p:nvPr/>
        </p:nvSpPr>
        <p:spPr>
          <a:xfrm>
            <a:off x="4576672" y="3004039"/>
            <a:ext cx="261257" cy="706978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上下 20">
            <a:extLst>
              <a:ext uri="{FF2B5EF4-FFF2-40B4-BE49-F238E27FC236}">
                <a16:creationId xmlns:a16="http://schemas.microsoft.com/office/drawing/2014/main" id="{18B0CE65-3654-4211-8FEA-08D0507EF525}"/>
              </a:ext>
            </a:extLst>
          </p:cNvPr>
          <p:cNvSpPr/>
          <p:nvPr/>
        </p:nvSpPr>
        <p:spPr>
          <a:xfrm>
            <a:off x="3006019" y="3001611"/>
            <a:ext cx="261257" cy="706978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上下 21">
            <a:extLst>
              <a:ext uri="{FF2B5EF4-FFF2-40B4-BE49-F238E27FC236}">
                <a16:creationId xmlns:a16="http://schemas.microsoft.com/office/drawing/2014/main" id="{D6F69B41-08C1-4A39-9781-EFA5662A493E}"/>
              </a:ext>
            </a:extLst>
          </p:cNvPr>
          <p:cNvSpPr/>
          <p:nvPr/>
        </p:nvSpPr>
        <p:spPr>
          <a:xfrm>
            <a:off x="3032448" y="4463656"/>
            <a:ext cx="261257" cy="1062818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898AA81-E201-45E2-84CB-AB572F047112}"/>
              </a:ext>
            </a:extLst>
          </p:cNvPr>
          <p:cNvCxnSpPr>
            <a:cxnSpLocks/>
          </p:cNvCxnSpPr>
          <p:nvPr/>
        </p:nvCxnSpPr>
        <p:spPr>
          <a:xfrm>
            <a:off x="1436918" y="3340360"/>
            <a:ext cx="9089482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4D89F8D4-E041-4873-BF13-18EA13D69BF9}"/>
              </a:ext>
            </a:extLst>
          </p:cNvPr>
          <p:cNvSpPr/>
          <p:nvPr/>
        </p:nvSpPr>
        <p:spPr>
          <a:xfrm>
            <a:off x="2481943" y="5621928"/>
            <a:ext cx="1362268" cy="53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外部网卡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6A69E47-4850-4A76-8959-BEB213693600}"/>
              </a:ext>
            </a:extLst>
          </p:cNvPr>
          <p:cNvSpPr/>
          <p:nvPr/>
        </p:nvSpPr>
        <p:spPr>
          <a:xfrm>
            <a:off x="8142513" y="3781682"/>
            <a:ext cx="1362268" cy="53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veth1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155DAED-BBF0-4AA0-BA4D-B883EECC8139}"/>
              </a:ext>
            </a:extLst>
          </p:cNvPr>
          <p:cNvSpPr/>
          <p:nvPr/>
        </p:nvSpPr>
        <p:spPr>
          <a:xfrm>
            <a:off x="6246847" y="3781682"/>
            <a:ext cx="1362268" cy="53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veth0</a:t>
            </a:r>
          </a:p>
        </p:txBody>
      </p:sp>
      <p:sp>
        <p:nvSpPr>
          <p:cNvPr id="17" name="箭头: 上下 16">
            <a:extLst>
              <a:ext uri="{FF2B5EF4-FFF2-40B4-BE49-F238E27FC236}">
                <a16:creationId xmlns:a16="http://schemas.microsoft.com/office/drawing/2014/main" id="{F6CBF744-EB58-416E-8C30-6B341EBEC68D}"/>
              </a:ext>
            </a:extLst>
          </p:cNvPr>
          <p:cNvSpPr/>
          <p:nvPr/>
        </p:nvSpPr>
        <p:spPr>
          <a:xfrm>
            <a:off x="8671247" y="3012826"/>
            <a:ext cx="261257" cy="706978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8A589C79-3D6E-4280-A71B-B8A20AA87BF2}"/>
              </a:ext>
            </a:extLst>
          </p:cNvPr>
          <p:cNvCxnSpPr>
            <a:cxnSpLocks/>
            <a:stCxn id="15" idx="2"/>
            <a:endCxn id="13" idx="2"/>
          </p:cNvCxnSpPr>
          <p:nvPr/>
        </p:nvCxnSpPr>
        <p:spPr>
          <a:xfrm rot="16200000" flipH="1">
            <a:off x="7875814" y="3365359"/>
            <a:ext cx="12700" cy="1895666"/>
          </a:xfrm>
          <a:prstGeom prst="bentConnector3">
            <a:avLst>
              <a:gd name="adj1" fmla="val 1800000"/>
            </a:avLst>
          </a:prstGeom>
          <a:ln w="127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9B5B60F-87A1-4370-B4B8-49058D98076C}"/>
              </a:ext>
            </a:extLst>
          </p:cNvPr>
          <p:cNvSpPr txBox="1"/>
          <p:nvPr/>
        </p:nvSpPr>
        <p:spPr>
          <a:xfrm>
            <a:off x="4201890" y="4483264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1.2.3.101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6968228-C13D-4A97-9421-1D8E3B8CCCE0}"/>
              </a:ext>
            </a:extLst>
          </p:cNvPr>
          <p:cNvSpPr txBox="1"/>
          <p:nvPr/>
        </p:nvSpPr>
        <p:spPr>
          <a:xfrm>
            <a:off x="8284029" y="4574575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1.2.3.102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59E996A-2363-44B4-8F97-F83A5956D9A4}"/>
              </a:ext>
            </a:extLst>
          </p:cNvPr>
          <p:cNvSpPr txBox="1"/>
          <p:nvPr/>
        </p:nvSpPr>
        <p:spPr>
          <a:xfrm>
            <a:off x="6000344" y="4852596"/>
            <a:ext cx="192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66:72:a9:ae:06:1d</a:t>
            </a:r>
            <a:endParaRPr lang="zh-CN" altLang="en-US" dirty="0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244B12C5-7C4E-4D62-B1C7-996E418A34E3}"/>
              </a:ext>
            </a:extLst>
          </p:cNvPr>
          <p:cNvCxnSpPr>
            <a:cxnSpLocks/>
          </p:cNvCxnSpPr>
          <p:nvPr/>
        </p:nvCxnSpPr>
        <p:spPr>
          <a:xfrm>
            <a:off x="5549456" y="4052828"/>
            <a:ext cx="546544" cy="959"/>
          </a:xfrm>
          <a:prstGeom prst="bentConnector3">
            <a:avLst>
              <a:gd name="adj1" fmla="val 50000"/>
            </a:avLst>
          </a:prstGeom>
          <a:ln w="127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7294D28-F462-401B-AA85-047315AAB06A}"/>
              </a:ext>
            </a:extLst>
          </p:cNvPr>
          <p:cNvSpPr txBox="1"/>
          <p:nvPr/>
        </p:nvSpPr>
        <p:spPr>
          <a:xfrm>
            <a:off x="3814020" y="4852596"/>
            <a:ext cx="192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66:72:a9:ae:06:1d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5D9026A-5319-4FDD-BB4C-1F5414CC743C}"/>
              </a:ext>
            </a:extLst>
          </p:cNvPr>
          <p:cNvSpPr txBox="1"/>
          <p:nvPr/>
        </p:nvSpPr>
        <p:spPr>
          <a:xfrm>
            <a:off x="7861039" y="4856396"/>
            <a:ext cx="192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0a:32:b0:18:a9:75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3279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B6259C-D4F6-4BAD-A633-E58CE07B8DAD}"/>
              </a:ext>
            </a:extLst>
          </p:cNvPr>
          <p:cNvSpPr/>
          <p:nvPr/>
        </p:nvSpPr>
        <p:spPr>
          <a:xfrm>
            <a:off x="1872342" y="2220686"/>
            <a:ext cx="8020458" cy="2855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84EDF58-F679-4452-9D66-CF99AA9DE7DD}"/>
              </a:ext>
            </a:extLst>
          </p:cNvPr>
          <p:cNvSpPr txBox="1"/>
          <p:nvPr/>
        </p:nvSpPr>
        <p:spPr>
          <a:xfrm>
            <a:off x="5452192" y="3567738"/>
            <a:ext cx="1990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Network namespace2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A4833B7-2E38-481E-ABF0-98E00E7A3515}"/>
              </a:ext>
            </a:extLst>
          </p:cNvPr>
          <p:cNvSpPr/>
          <p:nvPr/>
        </p:nvSpPr>
        <p:spPr>
          <a:xfrm>
            <a:off x="2481944" y="2385862"/>
            <a:ext cx="2239346" cy="5315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主机网络协议栈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55A26B7-5B1F-42E1-92DA-0019EA227946}"/>
              </a:ext>
            </a:extLst>
          </p:cNvPr>
          <p:cNvSpPr/>
          <p:nvPr/>
        </p:nvSpPr>
        <p:spPr>
          <a:xfrm>
            <a:off x="2442639" y="3788017"/>
            <a:ext cx="688040" cy="283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ens33</a:t>
            </a:r>
          </a:p>
        </p:txBody>
      </p:sp>
      <p:sp>
        <p:nvSpPr>
          <p:cNvPr id="22" name="箭头: 上下 21">
            <a:extLst>
              <a:ext uri="{FF2B5EF4-FFF2-40B4-BE49-F238E27FC236}">
                <a16:creationId xmlns:a16="http://schemas.microsoft.com/office/drawing/2014/main" id="{D6F69B41-08C1-4A39-9781-EFA5662A493E}"/>
              </a:ext>
            </a:extLst>
          </p:cNvPr>
          <p:cNvSpPr/>
          <p:nvPr/>
        </p:nvSpPr>
        <p:spPr>
          <a:xfrm>
            <a:off x="2759953" y="4185340"/>
            <a:ext cx="133476" cy="1147802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898AA81-E201-45E2-84CB-AB572F047112}"/>
              </a:ext>
            </a:extLst>
          </p:cNvPr>
          <p:cNvCxnSpPr>
            <a:cxnSpLocks/>
          </p:cNvCxnSpPr>
          <p:nvPr/>
        </p:nvCxnSpPr>
        <p:spPr>
          <a:xfrm>
            <a:off x="1436918" y="3340360"/>
            <a:ext cx="9089482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4D89F8D4-E041-4873-BF13-18EA13D69BF9}"/>
              </a:ext>
            </a:extLst>
          </p:cNvPr>
          <p:cNvSpPr/>
          <p:nvPr/>
        </p:nvSpPr>
        <p:spPr>
          <a:xfrm>
            <a:off x="2269964" y="5501281"/>
            <a:ext cx="1113454" cy="369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物理网络</a:t>
            </a:r>
            <a:endParaRPr lang="en-US" altLang="zh-CN" dirty="0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8A589C79-3D6E-4280-A71B-B8A20AA87BF2}"/>
              </a:ext>
            </a:extLst>
          </p:cNvPr>
          <p:cNvCxnSpPr>
            <a:cxnSpLocks/>
            <a:stCxn id="40" idx="2"/>
            <a:endCxn id="53" idx="2"/>
          </p:cNvCxnSpPr>
          <p:nvPr/>
        </p:nvCxnSpPr>
        <p:spPr>
          <a:xfrm rot="5400000" flipH="1" flipV="1">
            <a:off x="5575345" y="3228188"/>
            <a:ext cx="1" cy="1675174"/>
          </a:xfrm>
          <a:prstGeom prst="bentConnector3">
            <a:avLst>
              <a:gd name="adj1" fmla="val -22860000000"/>
            </a:avLst>
          </a:prstGeom>
          <a:ln w="127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9B5B60F-87A1-4370-B4B8-49058D98076C}"/>
              </a:ext>
            </a:extLst>
          </p:cNvPr>
          <p:cNvSpPr txBox="1"/>
          <p:nvPr/>
        </p:nvSpPr>
        <p:spPr>
          <a:xfrm>
            <a:off x="3454427" y="4058012"/>
            <a:ext cx="1021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1.2.3.101</a:t>
            </a:r>
            <a:endParaRPr lang="zh-CN" altLang="en-US" sz="1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6968228-C13D-4A97-9421-1D8E3B8CCCE0}"/>
              </a:ext>
            </a:extLst>
          </p:cNvPr>
          <p:cNvSpPr txBox="1"/>
          <p:nvPr/>
        </p:nvSpPr>
        <p:spPr>
          <a:xfrm>
            <a:off x="6386247" y="4043591"/>
            <a:ext cx="1250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1.2.3.102</a:t>
            </a:r>
            <a:endParaRPr lang="zh-CN" altLang="en-US" sz="1400" dirty="0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244B12C5-7C4E-4D62-B1C7-996E418A34E3}"/>
              </a:ext>
            </a:extLst>
          </p:cNvPr>
          <p:cNvCxnSpPr>
            <a:cxnSpLocks/>
          </p:cNvCxnSpPr>
          <p:nvPr/>
        </p:nvCxnSpPr>
        <p:spPr>
          <a:xfrm>
            <a:off x="9046611" y="688371"/>
            <a:ext cx="496632" cy="813"/>
          </a:xfrm>
          <a:prstGeom prst="bentConnector3">
            <a:avLst>
              <a:gd name="adj1" fmla="val 50000"/>
            </a:avLst>
          </a:prstGeom>
          <a:ln w="127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A549565-830C-4F87-8960-4CFCE2EE5BFC}"/>
              </a:ext>
            </a:extLst>
          </p:cNvPr>
          <p:cNvSpPr txBox="1"/>
          <p:nvPr/>
        </p:nvSpPr>
        <p:spPr>
          <a:xfrm>
            <a:off x="1750373" y="4080721"/>
            <a:ext cx="1100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10.20.30.91</a:t>
            </a:r>
            <a:endParaRPr lang="zh-CN" altLang="en-US" sz="1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9BFDC34-8F38-40CA-87CC-4E709F34294F}"/>
              </a:ext>
            </a:extLst>
          </p:cNvPr>
          <p:cNvSpPr/>
          <p:nvPr/>
        </p:nvSpPr>
        <p:spPr>
          <a:xfrm>
            <a:off x="7795726" y="117711"/>
            <a:ext cx="1113454" cy="369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veth0</a:t>
            </a: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EF734527-F4AF-49D3-B289-C82D8671BC33}"/>
              </a:ext>
            </a:extLst>
          </p:cNvPr>
          <p:cNvCxnSpPr>
            <a:cxnSpLocks/>
          </p:cNvCxnSpPr>
          <p:nvPr/>
        </p:nvCxnSpPr>
        <p:spPr>
          <a:xfrm>
            <a:off x="3147170" y="3942373"/>
            <a:ext cx="275250" cy="2677"/>
          </a:xfrm>
          <a:prstGeom prst="bentConnector3">
            <a:avLst>
              <a:gd name="adj1" fmla="val 50000"/>
            </a:avLst>
          </a:prstGeom>
          <a:ln w="127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49C90EB3-8D5F-42EF-8306-9ABA242B4D37}"/>
              </a:ext>
            </a:extLst>
          </p:cNvPr>
          <p:cNvSpPr/>
          <p:nvPr/>
        </p:nvSpPr>
        <p:spPr>
          <a:xfrm>
            <a:off x="3487411" y="3781778"/>
            <a:ext cx="688040" cy="283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br0</a:t>
            </a:r>
          </a:p>
        </p:txBody>
      </p: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F8071E86-D909-4953-80EA-C64CDDC83B30}"/>
              </a:ext>
            </a:extLst>
          </p:cNvPr>
          <p:cNvSpPr/>
          <p:nvPr/>
        </p:nvSpPr>
        <p:spPr>
          <a:xfrm>
            <a:off x="3754077" y="2980271"/>
            <a:ext cx="154708" cy="740421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A762D0B-7BBC-49BC-BA77-D33C3D03222B}"/>
              </a:ext>
            </a:extLst>
          </p:cNvPr>
          <p:cNvSpPr/>
          <p:nvPr/>
        </p:nvSpPr>
        <p:spPr>
          <a:xfrm>
            <a:off x="3495068" y="4645552"/>
            <a:ext cx="688040" cy="283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veth</a:t>
            </a:r>
            <a:endParaRPr lang="en-US" altLang="zh-CN" sz="1400" dirty="0"/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A6F234AA-C114-42F9-BE12-E9128FBF72E8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 rot="16200000" flipH="1">
            <a:off x="3545371" y="4351834"/>
            <a:ext cx="579777" cy="7657"/>
          </a:xfrm>
          <a:prstGeom prst="bentConnector3">
            <a:avLst>
              <a:gd name="adj1" fmla="val 50000"/>
            </a:avLst>
          </a:prstGeom>
          <a:ln w="127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8812795B-365A-4B87-BA90-B8CF06053556}"/>
              </a:ext>
            </a:extLst>
          </p:cNvPr>
          <p:cNvSpPr/>
          <p:nvPr/>
        </p:nvSpPr>
        <p:spPr>
          <a:xfrm>
            <a:off x="4393739" y="3781778"/>
            <a:ext cx="688040" cy="283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veth</a:t>
            </a:r>
            <a:endParaRPr lang="en-US" altLang="zh-CN" sz="1400" dirty="0"/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A4C4CEBD-7217-43EB-80DE-C9522FAF159A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>
            <a:off x="4175453" y="3923777"/>
            <a:ext cx="218286" cy="12700"/>
          </a:xfrm>
          <a:prstGeom prst="bentConnector3">
            <a:avLst>
              <a:gd name="adj1" fmla="val 50000"/>
            </a:avLst>
          </a:prstGeom>
          <a:ln w="127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DDB445C-7436-42BE-8CC6-C84A98DDFB35}"/>
              </a:ext>
            </a:extLst>
          </p:cNvPr>
          <p:cNvCxnSpPr>
            <a:cxnSpLocks/>
          </p:cNvCxnSpPr>
          <p:nvPr/>
        </p:nvCxnSpPr>
        <p:spPr>
          <a:xfrm>
            <a:off x="5212702" y="1872343"/>
            <a:ext cx="67106" cy="503231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D8233C05-8465-4B7A-BAB4-C5C627B9A299}"/>
              </a:ext>
            </a:extLst>
          </p:cNvPr>
          <p:cNvCxnSpPr>
            <a:cxnSpLocks/>
          </p:cNvCxnSpPr>
          <p:nvPr/>
        </p:nvCxnSpPr>
        <p:spPr>
          <a:xfrm>
            <a:off x="7486938" y="1872343"/>
            <a:ext cx="67106" cy="503231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6DC3ADE0-783A-42A3-A892-A6CA329BE804}"/>
              </a:ext>
            </a:extLst>
          </p:cNvPr>
          <p:cNvSpPr/>
          <p:nvPr/>
        </p:nvSpPr>
        <p:spPr>
          <a:xfrm>
            <a:off x="5426237" y="2407766"/>
            <a:ext cx="1874083" cy="5315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容器网络协议栈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01C93AB-EC33-4AE8-8E7D-7FEF8EE80402}"/>
              </a:ext>
            </a:extLst>
          </p:cNvPr>
          <p:cNvSpPr/>
          <p:nvPr/>
        </p:nvSpPr>
        <p:spPr>
          <a:xfrm>
            <a:off x="7749505" y="2424673"/>
            <a:ext cx="1874083" cy="5315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容器网络协议栈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02CC297-F31A-416F-96E1-35EB2E77EEE9}"/>
              </a:ext>
            </a:extLst>
          </p:cNvPr>
          <p:cNvSpPr/>
          <p:nvPr/>
        </p:nvSpPr>
        <p:spPr>
          <a:xfrm>
            <a:off x="6068913" y="3781777"/>
            <a:ext cx="688040" cy="283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ens33</a:t>
            </a:r>
          </a:p>
        </p:txBody>
      </p: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FDCE64F1-68DC-4C45-9CBB-AB300A33AD1C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4183108" y="4072125"/>
            <a:ext cx="4540314" cy="725413"/>
          </a:xfrm>
          <a:prstGeom prst="bentConnector2">
            <a:avLst/>
          </a:prstGeom>
          <a:ln w="127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0CB5E6ED-3EF6-4DBE-9503-C5701F620A6B}"/>
              </a:ext>
            </a:extLst>
          </p:cNvPr>
          <p:cNvSpPr/>
          <p:nvPr/>
        </p:nvSpPr>
        <p:spPr>
          <a:xfrm>
            <a:off x="8379402" y="3788128"/>
            <a:ext cx="688040" cy="283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ens33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D80C3B1-C0D7-4C8B-9E02-83E7DCFD51A4}"/>
              </a:ext>
            </a:extLst>
          </p:cNvPr>
          <p:cNvSpPr txBox="1"/>
          <p:nvPr/>
        </p:nvSpPr>
        <p:spPr>
          <a:xfrm>
            <a:off x="8909180" y="4136387"/>
            <a:ext cx="1250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1.2.3.103</a:t>
            </a:r>
            <a:endParaRPr lang="zh-CN" altLang="en-US" sz="1400" dirty="0"/>
          </a:p>
        </p:txBody>
      </p:sp>
      <p:sp>
        <p:nvSpPr>
          <p:cNvPr id="62" name="箭头: 上下 61">
            <a:extLst>
              <a:ext uri="{FF2B5EF4-FFF2-40B4-BE49-F238E27FC236}">
                <a16:creationId xmlns:a16="http://schemas.microsoft.com/office/drawing/2014/main" id="{A86E4B27-D92B-4026-AB11-8DFBEE869D91}"/>
              </a:ext>
            </a:extLst>
          </p:cNvPr>
          <p:cNvSpPr/>
          <p:nvPr/>
        </p:nvSpPr>
        <p:spPr>
          <a:xfrm>
            <a:off x="6402015" y="2976711"/>
            <a:ext cx="154708" cy="740421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箭头: 上下 62">
            <a:extLst>
              <a:ext uri="{FF2B5EF4-FFF2-40B4-BE49-F238E27FC236}">
                <a16:creationId xmlns:a16="http://schemas.microsoft.com/office/drawing/2014/main" id="{75CBB3DC-B96E-4B31-829F-8FC4135C6A07}"/>
              </a:ext>
            </a:extLst>
          </p:cNvPr>
          <p:cNvSpPr/>
          <p:nvPr/>
        </p:nvSpPr>
        <p:spPr>
          <a:xfrm>
            <a:off x="8654735" y="3026070"/>
            <a:ext cx="154708" cy="740421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A650756-A8D6-4818-B784-2EFC10C667E2}"/>
              </a:ext>
            </a:extLst>
          </p:cNvPr>
          <p:cNvSpPr txBox="1"/>
          <p:nvPr/>
        </p:nvSpPr>
        <p:spPr>
          <a:xfrm>
            <a:off x="2269963" y="5943733"/>
            <a:ext cx="1406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10.20.30.0/24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70145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145</Words>
  <Application>Microsoft Office PowerPoint</Application>
  <PresentationFormat>宽屏</PresentationFormat>
  <Paragraphs>77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</cp:revision>
  <dcterms:created xsi:type="dcterms:W3CDTF">2021-11-27T12:37:21Z</dcterms:created>
  <dcterms:modified xsi:type="dcterms:W3CDTF">2021-11-28T16:00:19Z</dcterms:modified>
</cp:coreProperties>
</file>