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6F3D0-C839-4CE8-852C-0B96C18C153B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9107C-99CB-4F0C-B570-721DF70CB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47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9107C-99CB-4F0C-B570-721DF70CB93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72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C07AD-FCA8-4480-95A7-1F8EFE307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484693-11A8-4D81-8C50-0478B2BA8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2F44A-2847-4CB3-8B0F-47E06FE3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F2C8-F00F-4A16-BAAF-1AC7B22150E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11F6C-D982-42F7-96E7-1532C806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1E961-C2B4-48E7-899B-640B47F6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0B1-1817-421B-9AF3-F0E7D111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67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59F89-C8F0-476C-AA10-3BD7E468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1BE686-01DC-4F8A-BE25-CA593187C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98AE2-1FEC-44C1-9EDC-9F5D88A7B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F2C8-F00F-4A16-BAAF-1AC7B22150E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17CA5-A29F-4FFE-B01C-645CAA62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E1968F-ED17-4915-84C1-0B021690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0B1-1817-421B-9AF3-F0E7D111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3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B4F8CD-17C7-4D35-86FF-D0987B205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62E82D-78A1-4379-B954-1F41854E1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B6DFDA-5301-4D0B-A4F7-985FFFA0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F2C8-F00F-4A16-BAAF-1AC7B22150E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9F4F1-EC56-4DD9-8730-6F3208F3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E55EC-90A1-4DE2-BA8C-24921628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0B1-1817-421B-9AF3-F0E7D111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6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04637-2EB2-4B6E-B50C-5C089336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B95D0-6936-4190-9D48-60BC7CD91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DB5ED-DA42-4DE6-8B7D-2E6CB343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F2C8-F00F-4A16-BAAF-1AC7B22150E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ABD45-BD0F-4547-A504-8F48F1F3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6EA10-3DCC-4EEB-BFB5-C2291AEE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0B1-1817-421B-9AF3-F0E7D111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55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088A9-4B8F-4439-9C63-635BECB6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C3291-136D-421A-976E-AB70EEB72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3B618-21C9-4E14-98F3-AD154383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F2C8-F00F-4A16-BAAF-1AC7B22150E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12DA1C-DAF3-4D0B-AE2E-30D2ABB7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20BBB-92FF-4927-BE1A-1B1A2C8D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0B1-1817-421B-9AF3-F0E7D111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50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4845C-C403-462E-9339-94ABAB17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88801-ACA7-48E6-8FAA-D280F2D51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E35397-0E96-4394-A1CB-B36C56DC3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FE8EB-F40B-4763-B0BE-CD4FE590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F2C8-F00F-4A16-BAAF-1AC7B22150E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E57FB6-603B-482C-9C37-E376CC85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EE4BEC-093B-424B-96C8-189ACF43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0B1-1817-421B-9AF3-F0E7D111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7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0C71E-B9DD-41B7-8A3B-AC574E2A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53CFFC-ABD8-4588-B539-5F0C55692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5B27A8-B882-497D-B6EF-67AA6F0C6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CA41A8-C9A1-4C67-AFA4-2A958571B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AB7FEF-05B1-4FAC-B7FC-31EA6A127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9D1C86-28FE-406D-862C-94E21BE44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F2C8-F00F-4A16-BAAF-1AC7B22150E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0D0F9C-F7C6-454B-AA16-1EEA39AF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2DFEE6-F875-42C3-B12B-E24E47DC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0B1-1817-421B-9AF3-F0E7D111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99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C0291-9186-40E3-A8D2-2328B303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2E2CAF-7762-4ECD-AC4A-3283E3A4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F2C8-F00F-4A16-BAAF-1AC7B22150E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D85F8-02EB-4259-A323-5D817EB4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4A81BF-2A53-46DD-94D1-8406CC69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0B1-1817-421B-9AF3-F0E7D111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5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F9F877-623B-49AD-9D10-182923F1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F2C8-F00F-4A16-BAAF-1AC7B22150E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8B2428-1340-49CA-AD41-2DBB8931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C4C6B3-83C6-49B0-9F73-CB887CFA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0B1-1817-421B-9AF3-F0E7D111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84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50070-7543-4A72-9EB0-33753911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C8CB7-9FC8-4423-B581-8D0E706D0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366A0-00F5-4184-9DD9-25431EA7F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EEB0C8-662F-4A3E-BC41-91917C23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F2C8-F00F-4A16-BAAF-1AC7B22150E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7646BA-5EB7-4B9E-9C64-AF0F82E0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84BC0-AA50-486C-A185-E8F76C63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0B1-1817-421B-9AF3-F0E7D111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16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1A64B-C891-41CD-B38A-4CC0A743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8A93E6-9419-43EB-90C7-6BD12F01A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BAD9C2-E2B7-463E-86F6-98FE96075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F696DB-0A3A-4580-BBE6-DC8B57D1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F2C8-F00F-4A16-BAAF-1AC7B22150E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F7DACC-7468-40D7-8C09-7B9FF0EE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75189D-E84E-4357-830C-4FFAE27D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0B1-1817-421B-9AF3-F0E7D111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2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8B06F6-AC3C-44A2-9F9F-F4001CA3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ED690C-6FDC-4FCC-91DC-EBE2D0915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C5A7E-DE16-438E-A990-439377BE3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5F2C8-F00F-4A16-BAAF-1AC7B22150E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B1BDEF-2E58-4CE3-A7C2-A57EC1DDB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5F95F-47CA-4415-8605-0D9F23B8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0C0B1-1817-421B-9AF3-F0E7D111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9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B1B56B5-397B-4071-B605-BDD2E489F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95" y="3190905"/>
            <a:ext cx="5723809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0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BDCA95-378C-417D-9623-AA968518D6BD}"/>
              </a:ext>
            </a:extLst>
          </p:cNvPr>
          <p:cNvSpPr txBox="1"/>
          <p:nvPr/>
        </p:nvSpPr>
        <p:spPr>
          <a:xfrm>
            <a:off x="294968" y="133763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Pod</a:t>
            </a:r>
            <a:r>
              <a:rPr lang="zh-CN" altLang="en-US" dirty="0"/>
              <a:t>访问不同</a:t>
            </a:r>
            <a:r>
              <a:rPr lang="en-US" altLang="zh-CN" dirty="0"/>
              <a:t>node</a:t>
            </a:r>
            <a:r>
              <a:rPr lang="zh-CN" altLang="en-US" dirty="0"/>
              <a:t>的</a:t>
            </a:r>
            <a:r>
              <a:rPr lang="en-US" altLang="zh-CN" dirty="0"/>
              <a:t>pod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D3DBEF-AC0F-4CC1-BB3B-3902FA202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69"/>
            <a:ext cx="12192000" cy="662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1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140561-AF5B-489A-8A44-0FF2AA5EB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6" y="695666"/>
            <a:ext cx="11866667" cy="54666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3BB666-0645-46DD-A882-38E0A0D54286}"/>
              </a:ext>
            </a:extLst>
          </p:cNvPr>
          <p:cNvSpPr txBox="1"/>
          <p:nvPr/>
        </p:nvSpPr>
        <p:spPr>
          <a:xfrm>
            <a:off x="1917290" y="309716"/>
            <a:ext cx="545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查看各个设备和路由表，检验</a:t>
            </a:r>
            <a:r>
              <a:rPr lang="en-US" altLang="zh-CN" dirty="0"/>
              <a:t>flannel</a:t>
            </a:r>
            <a:r>
              <a:rPr lang="zh-CN" altLang="en-US" dirty="0"/>
              <a:t>的配置是如图的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4118A5-13A1-4479-841B-3901FA0916CA}"/>
              </a:ext>
            </a:extLst>
          </p:cNvPr>
          <p:cNvSpPr txBox="1"/>
          <p:nvPr/>
        </p:nvSpPr>
        <p:spPr>
          <a:xfrm>
            <a:off x="1219200" y="6369698"/>
            <a:ext cx="702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拓扑图中</a:t>
            </a:r>
            <a:r>
              <a:rPr lang="en-US" altLang="zh-CN" dirty="0"/>
              <a:t>flannel.1</a:t>
            </a:r>
            <a:r>
              <a:rPr lang="zh-CN" altLang="en-US" dirty="0"/>
              <a:t>的网卡</a:t>
            </a:r>
            <a:r>
              <a:rPr lang="en-US" altLang="zh-CN" dirty="0" err="1"/>
              <a:t>ip</a:t>
            </a:r>
            <a:r>
              <a:rPr lang="zh-CN" altLang="en-US" dirty="0"/>
              <a:t>有误，应当是</a:t>
            </a:r>
            <a:r>
              <a:rPr lang="en-US" altLang="zh-CN" dirty="0"/>
              <a:t>10.244</a:t>
            </a:r>
            <a:r>
              <a:rPr lang="zh-CN" altLang="en-US" dirty="0"/>
              <a:t>网段而非</a:t>
            </a:r>
            <a:r>
              <a:rPr lang="en-US" altLang="zh-CN" dirty="0"/>
              <a:t>192.168</a:t>
            </a:r>
            <a:r>
              <a:rPr lang="zh-CN" altLang="en-US" dirty="0"/>
              <a:t>网段</a:t>
            </a:r>
          </a:p>
        </p:txBody>
      </p:sp>
    </p:spTree>
    <p:extLst>
      <p:ext uri="{BB962C8B-B14F-4D97-AF65-F5344CB8AC3E}">
        <p14:creationId xmlns:p14="http://schemas.microsoft.com/office/powerpoint/2010/main" val="272101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05A3869-24AE-4724-B354-A16922A1D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437"/>
            <a:ext cx="12192000" cy="66263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636C279-F700-4A94-BAE6-49D5C33A283B}"/>
              </a:ext>
            </a:extLst>
          </p:cNvPr>
          <p:cNvSpPr txBox="1"/>
          <p:nvPr/>
        </p:nvSpPr>
        <p:spPr>
          <a:xfrm>
            <a:off x="1928326" y="-66895"/>
            <a:ext cx="629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pod 10.244.0.4 </a:t>
            </a:r>
            <a:r>
              <a:rPr lang="zh-CN" altLang="en-US" dirty="0"/>
              <a:t>发送</a:t>
            </a:r>
            <a:r>
              <a:rPr lang="en-US" altLang="zh-CN" dirty="0"/>
              <a:t>http</a:t>
            </a:r>
            <a:r>
              <a:rPr lang="zh-CN" altLang="en-US" dirty="0"/>
              <a:t>请求给另一台机器的</a:t>
            </a:r>
            <a:r>
              <a:rPr lang="en-US" altLang="zh-CN" dirty="0"/>
              <a:t>pod10.244.1.7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19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7E67D11E-FFEB-494A-AD86-7516F1FBE3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28C862-AA4B-491F-9569-412027FA5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176"/>
            <a:ext cx="12192000" cy="607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62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2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28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FA5FC62-EF2E-4945-9682-71E09C608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714" y="2443285"/>
            <a:ext cx="4028571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0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6BA7AB-2D98-494B-BE9C-9F36B583F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762" y="562333"/>
            <a:ext cx="8590476" cy="5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0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FAA5A2-6340-4E37-B029-C4C0D8909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38" y="205190"/>
            <a:ext cx="5809524" cy="6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1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91A960-76BF-4DD6-AAA0-70D4FC81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238" y="190905"/>
            <a:ext cx="5609524" cy="64761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2636A83-4FFD-4386-9CC1-2BDEF450E80C}"/>
              </a:ext>
            </a:extLst>
          </p:cNvPr>
          <p:cNvSpPr txBox="1"/>
          <p:nvPr/>
        </p:nvSpPr>
        <p:spPr>
          <a:xfrm>
            <a:off x="360783" y="2228671"/>
            <a:ext cx="4738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不同</a:t>
            </a:r>
            <a:r>
              <a:rPr lang="en-US" altLang="zh-CN" dirty="0"/>
              <a:t>pod</a:t>
            </a:r>
            <a:r>
              <a:rPr lang="zh-CN" altLang="en-US" dirty="0"/>
              <a:t>之间不一定是通过这种方式连接的。</a:t>
            </a:r>
            <a:endParaRPr lang="en-US" altLang="zh-CN" dirty="0"/>
          </a:p>
          <a:p>
            <a:r>
              <a:rPr lang="en-US" altLang="zh-CN" dirty="0"/>
              <a:t>Bridge</a:t>
            </a:r>
            <a:r>
              <a:rPr lang="zh-CN" altLang="en-US" dirty="0"/>
              <a:t>只是一种方式。</a:t>
            </a:r>
            <a:endParaRPr lang="en-US" altLang="zh-CN" dirty="0"/>
          </a:p>
          <a:p>
            <a:r>
              <a:rPr lang="zh-CN" altLang="en-US" dirty="0"/>
              <a:t>也可以用</a:t>
            </a:r>
            <a:r>
              <a:rPr lang="en-US" altLang="zh-CN" dirty="0"/>
              <a:t>iptables</a:t>
            </a:r>
            <a:r>
              <a:rPr lang="zh-CN" altLang="en-US" dirty="0"/>
              <a:t>来实现。</a:t>
            </a:r>
            <a:endParaRPr lang="en-US" altLang="zh-CN" dirty="0"/>
          </a:p>
          <a:p>
            <a:r>
              <a:rPr lang="zh-CN" altLang="en-US" dirty="0"/>
              <a:t>这取决于</a:t>
            </a:r>
            <a:r>
              <a:rPr lang="en-US" altLang="zh-CN" dirty="0"/>
              <a:t>CNI</a:t>
            </a:r>
            <a:r>
              <a:rPr lang="zh-CN" altLang="en-US" dirty="0"/>
              <a:t>插件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F83A8D-FDB6-49F2-A991-E1EEDCBEB1D5}"/>
              </a:ext>
            </a:extLst>
          </p:cNvPr>
          <p:cNvSpPr txBox="1"/>
          <p:nvPr/>
        </p:nvSpPr>
        <p:spPr>
          <a:xfrm>
            <a:off x="136849" y="4678715"/>
            <a:ext cx="427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黄线代表</a:t>
            </a:r>
            <a:r>
              <a:rPr lang="en-US" altLang="zh-CN" dirty="0"/>
              <a:t>bridge</a:t>
            </a:r>
            <a:r>
              <a:rPr lang="zh-CN" altLang="en-US" dirty="0"/>
              <a:t>可以通过</a:t>
            </a:r>
            <a:r>
              <a:rPr lang="en-US" altLang="zh-CN" dirty="0"/>
              <a:t>eth0</a:t>
            </a:r>
            <a:r>
              <a:rPr lang="zh-CN" altLang="en-US" dirty="0"/>
              <a:t>来访问外部</a:t>
            </a:r>
          </a:p>
        </p:txBody>
      </p:sp>
    </p:spTree>
    <p:extLst>
      <p:ext uri="{BB962C8B-B14F-4D97-AF65-F5344CB8AC3E}">
        <p14:creationId xmlns:p14="http://schemas.microsoft.com/office/powerpoint/2010/main" val="115132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A1D9A58-8113-46A7-A1C6-FF2B33538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6" y="200428"/>
            <a:ext cx="12066667" cy="6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2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39932E-6070-473B-99CB-FF9E9529F63B}"/>
              </a:ext>
            </a:extLst>
          </p:cNvPr>
          <p:cNvSpPr txBox="1"/>
          <p:nvPr/>
        </p:nvSpPr>
        <p:spPr>
          <a:xfrm>
            <a:off x="4999703" y="2050026"/>
            <a:ext cx="664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CNI</a:t>
            </a:r>
            <a:r>
              <a:rPr lang="zh-CN" altLang="en-US" dirty="0"/>
              <a:t>干的事情，就是之前我们手动创建一大堆来使得</a:t>
            </a:r>
            <a:r>
              <a:rPr lang="en-US" altLang="zh-CN" dirty="0"/>
              <a:t>pod</a:t>
            </a:r>
            <a:r>
              <a:rPr lang="zh-CN" altLang="en-US" dirty="0"/>
              <a:t>能通信</a:t>
            </a:r>
          </a:p>
        </p:txBody>
      </p:sp>
    </p:spTree>
    <p:extLst>
      <p:ext uri="{BB962C8B-B14F-4D97-AF65-F5344CB8AC3E}">
        <p14:creationId xmlns:p14="http://schemas.microsoft.com/office/powerpoint/2010/main" val="137485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3CFBB7-B79E-445F-B95B-9FD186BD0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14" y="1962333"/>
            <a:ext cx="8628571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6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CDDDA21-5020-4659-B6AB-C746AEC80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143" y="181381"/>
            <a:ext cx="5085714" cy="64952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0FC33A1-E245-4C21-9EE9-DDD29C925A0A}"/>
              </a:ext>
            </a:extLst>
          </p:cNvPr>
          <p:cNvSpPr txBox="1"/>
          <p:nvPr/>
        </p:nvSpPr>
        <p:spPr>
          <a:xfrm>
            <a:off x="530942" y="914400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Pod</a:t>
            </a:r>
            <a:r>
              <a:rPr lang="zh-CN" altLang="en-US" dirty="0"/>
              <a:t>访问同</a:t>
            </a:r>
            <a:r>
              <a:rPr lang="en-US" altLang="zh-CN" dirty="0"/>
              <a:t>node</a:t>
            </a:r>
            <a:r>
              <a:rPr lang="zh-CN" altLang="en-US" dirty="0"/>
              <a:t>的</a:t>
            </a:r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67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10060</TotalTime>
  <Words>117</Words>
  <Application>Microsoft Office PowerPoint</Application>
  <PresentationFormat>宽屏</PresentationFormat>
  <Paragraphs>12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</cp:revision>
  <dcterms:created xsi:type="dcterms:W3CDTF">2021-12-24T17:46:37Z</dcterms:created>
  <dcterms:modified xsi:type="dcterms:W3CDTF">2022-01-03T15:20:57Z</dcterms:modified>
</cp:coreProperties>
</file>