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A751E-DE4A-4E0D-A738-41D74163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71A1A-A325-45E2-8EC9-A5C1DDA93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EE990-FA43-4FF6-9789-5D85DFD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4D3C4-6A71-4FFF-A3F0-66CD2575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C2103-83AA-43D5-A2D8-D01A20F4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C10A-08E4-4BB7-8785-160A903B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CF111-42A5-4286-ABEF-1BFC693D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25B5-4B7C-4D50-8E00-01A19BA5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97771-DA52-441C-B912-69544F1F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B71-BFF4-489A-8C17-DA7DAF9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85338-8102-4066-95B0-DF939B4B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FF88-6E8B-465A-8B1E-4E9CBE5A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786FF-4B05-4DC6-8695-6627F6A9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CF4F7-E0E3-4F8F-B761-D204B75E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7ACA5-A253-4FC6-A065-BFD0D21B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ADF5-48F2-42CB-A2EB-5FA52453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BCBB7-A4B5-4C0E-A4F6-A984C800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6E361-5614-4469-B68E-2079B445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0FCF2-261A-4F43-B482-B019E94D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B0992-178C-4E78-BE19-1DAB4B1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7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CCAA-596E-4229-98A5-FAAD6C99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F1FE3-DDD7-4F46-BA6B-6239A515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08232-8684-4748-9930-CE59E729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EC024-CF04-49CA-9E97-3D4C4C56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26C3A-3114-45B0-9967-92AC491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DCE7E-9D88-4A16-9730-AE91E059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89E08-523C-4E6C-85B5-D4F72320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CCF62-843A-411E-AB4C-A6D0B3A8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49B73-AA8A-4D34-9AD7-4F9BFD65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5672A-7B9A-4DDD-9E2E-AD8DA913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E84BD-EE65-49C4-BD40-F4D0E908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EE6C0-51F6-4E85-95BD-D8927EBF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8ACB9-4AB7-454F-9574-43BA7407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A6739-EE52-4A9D-AF79-79AA2649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AACC50-21C5-4F14-8B84-FE8FF20B7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CA241-8214-43C5-AD7B-CC0721A8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CD7F7-33E6-4CEF-AFF1-EAD9558D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0928F-7A85-45E6-A1AB-11E1AA34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96C0C-93F1-4785-A6ED-60B5639D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4D855-D385-478E-8F00-F703EC24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9D8B0-B092-436C-9628-95485670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D613A-2852-43D1-9664-D36D805D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3A813D-4198-49A4-8584-2627A26F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19F988-FD6F-4EC2-86D2-6D7EFBD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7F3FC-F073-4ED6-84E6-7B9A7446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8D92C-472A-425C-A31C-8F45C2CD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6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188A8-6EA7-474E-AD3A-D0C49344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17BB-7105-442A-B40B-892D1B6E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F2751-2520-4FB3-B3C9-EE6C16EA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ED42C-E112-474A-BC65-F2B8B198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3AAA0-7CA1-4BE4-8BAB-3E95C3C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7F0A7-5C9E-4635-93E0-AA0C0C3E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529B-F389-4A3C-A51F-B87E776B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EB04F-D3CC-4420-8B19-C1076504B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80836-D04E-430A-839B-0E4B1772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37809-6A93-40C8-B16E-FFE87972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D039D-3E5E-438E-8244-41026C6F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68F4D-5D06-4546-B29D-44378EA0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A26099-864D-461C-A9B6-ADF48D2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2A21D-B2B1-4902-BDFA-D5C17B2A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7B74C-A309-423E-BC8B-B15B2FE84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5020-4743-4F4E-ABD6-5E5A11BD0251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34CB-AD69-4338-84A0-626A8FC22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1026D-2C6F-4F54-855F-B3D4AD618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5192-8081-43E4-B795-73502842E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6D84D5-441B-477D-A9F1-D4C74F36F49D}"/>
              </a:ext>
            </a:extLst>
          </p:cNvPr>
          <p:cNvSpPr/>
          <p:nvPr/>
        </p:nvSpPr>
        <p:spPr>
          <a:xfrm>
            <a:off x="547396" y="441648"/>
            <a:ext cx="3240833" cy="1965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9A70E-E230-49DE-A177-38021E481323}"/>
              </a:ext>
            </a:extLst>
          </p:cNvPr>
          <p:cNvSpPr/>
          <p:nvPr/>
        </p:nvSpPr>
        <p:spPr>
          <a:xfrm>
            <a:off x="1822579" y="3788228"/>
            <a:ext cx="2202025" cy="92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5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6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2021-11-30T18:13:10Z</dcterms:created>
  <dcterms:modified xsi:type="dcterms:W3CDTF">2021-11-30T18:25:51Z</dcterms:modified>
</cp:coreProperties>
</file>