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7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272EE-2FDD-4E8E-BB06-F0C039FE9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3AA212-D47E-4F11-AD6F-4C9B4AF7A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3D536-3EE7-46D6-A3A1-AC1D6B4EE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D493-4EF9-4CBE-94DD-26F696C4B9F8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DE1C06-5BF4-4012-B2D0-84C223320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20FCE1-DCFD-4AB2-A381-C8F22BB5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289-45F8-4C10-A8BC-1179493A5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685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7A736-661D-4159-9DE2-5A8085E4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6E5185-33E9-4C7E-9F81-3A44E721F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5BD529-847A-4D12-82C9-110C7E12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D493-4EF9-4CBE-94DD-26F696C4B9F8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0E0212-9B72-4EF1-ABF4-5E7E2DB6A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21E82E-06E6-4BF1-9C81-333899C5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289-45F8-4C10-A8BC-1179493A5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770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B85BB6-34F1-4022-B621-A227D5DB2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B08E2E-7A95-498E-9CB6-BEA7C157A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47CB40-851F-4E37-9906-E28E6227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D493-4EF9-4CBE-94DD-26F696C4B9F8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B0EDDF-EBC7-434A-AC0F-0379A0C4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64A348-13BA-401C-8A23-D61B3F50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289-45F8-4C10-A8BC-1179493A5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54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1C61C-5E20-48C7-A3F7-78739250B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AAC9CB-EBCD-43C5-93C7-A6DE8D7B0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3C3F0B-C8DC-45AC-910B-53A72B97D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D493-4EF9-4CBE-94DD-26F696C4B9F8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5CD12D-06A8-4D1A-9675-9B8E729DA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DA5134-55A1-4CEC-A910-9F732871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289-45F8-4C10-A8BC-1179493A5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57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5FF2B-AB82-463E-BED2-FBA42A1E2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C46728-75F7-4340-A28C-7511EDC1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DECE43-B2EE-4283-86A8-EBC686CB2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D493-4EF9-4CBE-94DD-26F696C4B9F8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4E9971-EB86-4EE1-AB5F-6AA2C53E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5CE33-4D10-4249-B827-092B0259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289-45F8-4C10-A8BC-1179493A5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79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57587-EE61-40A3-90B2-66C2D0159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6B8924-AFEC-4BBE-9559-66E485B5A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ED3A50-E635-4419-961F-729898A5E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C6930E-DEAD-4E06-AD6B-000C2A5F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D493-4EF9-4CBE-94DD-26F696C4B9F8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FFD104-6A47-4B8A-8814-D7816F6B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46A3CF-B6BD-486B-B461-AD6A8E8E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289-45F8-4C10-A8BC-1179493A5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06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3F19A-1221-4758-A6D9-9288B11F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89C13B-1FA3-4EAF-88FF-65805337C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2D376D-6C6A-4162-9735-C97393763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81BED1-A70D-486D-8CBA-43D566654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C38D9C-292D-4511-B0CC-EB419F791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45108F-4CF1-4DEE-BCB5-DB198AD95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D493-4EF9-4CBE-94DD-26F696C4B9F8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78A997-1B84-450A-9A83-EFECFC9B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DB85D4-874E-4A72-B734-2BC0786F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289-45F8-4C10-A8BC-1179493A5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92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22397-98FB-44C1-8103-996FA4D0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B88B6E-20C8-48A6-B109-4F8668B12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D493-4EF9-4CBE-94DD-26F696C4B9F8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3FE4F7-97F4-493D-8342-55577869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66306C-570E-445F-AFB6-D585AA74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289-45F8-4C10-A8BC-1179493A5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10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7F901F-0AF1-42AF-A30B-D485EB394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D493-4EF9-4CBE-94DD-26F696C4B9F8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865018-D058-4297-83EC-73912DC8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351EA-AE20-4DF3-89FE-44942E7E2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289-45F8-4C10-A8BC-1179493A5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22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1EB46-92FD-49C5-A140-9CBF405C1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2A99B2-AFC4-4BE6-95C3-31BB1FDD1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6B5594-8700-4510-A789-D308F80E0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F16A7D-7252-48FA-B84F-C4BF8BA1C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D493-4EF9-4CBE-94DD-26F696C4B9F8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3E3226-74FF-455E-9757-3F89282A0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CD605A-4A48-4BFE-9985-E7A6D2BF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289-45F8-4C10-A8BC-1179493A5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20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AB3C2-E234-4EBC-BCFB-06CE9A80F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009C11-CD16-4432-9D91-05FBBF1E0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BD641A-E78D-43B7-BAED-8024B3163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B9D957-DEFE-466C-9356-0BB16165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D493-4EF9-4CBE-94DD-26F696C4B9F8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CB1779-A696-4139-94CE-46A253BE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2931C4-A6EB-4FEE-ACB8-5148584D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289-45F8-4C10-A8BC-1179493A5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37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C4F9E4-689C-4050-A6C3-BF2FA272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B2E94D-8E45-4703-A575-FA7644119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0B948-40B2-4902-B4C2-3A583F2DB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ED493-4EF9-4CBE-94DD-26F696C4B9F8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E80D41-2D7A-4A7F-84D9-A632CCFAB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F00EA9-D834-4976-BECA-64CEF2E4B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8D289-45F8-4C10-A8BC-1179493A5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06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3B982CF-53EB-4CA5-8F74-DD43F695D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8211"/>
            <a:ext cx="12192000" cy="450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2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10B5660-7840-48FD-9701-A80328DC2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28" y="90905"/>
            <a:ext cx="9857143" cy="6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7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38540488-28A2-46B9-B151-0CD26F962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562"/>
            <a:ext cx="12192000" cy="609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D7D6B9F-0977-4013-8272-0B3AD973464E}"/>
              </a:ext>
            </a:extLst>
          </p:cNvPr>
          <p:cNvSpPr txBox="1"/>
          <p:nvPr/>
        </p:nvSpPr>
        <p:spPr>
          <a:xfrm>
            <a:off x="1415845" y="280219"/>
            <a:ext cx="774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Vmware</a:t>
            </a:r>
            <a:r>
              <a:rPr lang="en-US" altLang="zh-CN" dirty="0"/>
              <a:t> </a:t>
            </a:r>
            <a:r>
              <a:rPr lang="zh-CN" altLang="en-US" dirty="0"/>
              <a:t>网络模式  </a:t>
            </a:r>
            <a:r>
              <a:rPr lang="en-US" altLang="zh-CN" dirty="0"/>
              <a:t>NAT</a:t>
            </a:r>
            <a:r>
              <a:rPr lang="zh-CN" altLang="en-US" dirty="0"/>
              <a:t>模式 图示  </a:t>
            </a:r>
            <a:r>
              <a:rPr lang="en-US" altLang="zh-CN" dirty="0"/>
              <a:t>https://zhuanlan.zhihu.com/p/130984945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36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2DDAEDD-3694-4E37-BE36-BFF111973B4B}"/>
              </a:ext>
            </a:extLst>
          </p:cNvPr>
          <p:cNvSpPr txBox="1"/>
          <p:nvPr/>
        </p:nvSpPr>
        <p:spPr>
          <a:xfrm>
            <a:off x="2276669" y="976604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same-subnet-route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1EE4F7-57B6-4AF2-AF44-525BA7B9D315}"/>
              </a:ext>
            </a:extLst>
          </p:cNvPr>
          <p:cNvSpPr txBox="1"/>
          <p:nvPr/>
        </p:nvSpPr>
        <p:spPr>
          <a:xfrm>
            <a:off x="2792963" y="5654351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同子网的两台机器，通过路由可以建立连接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47BC8C6-47F6-4169-880C-2C5B7219DC8B}"/>
              </a:ext>
            </a:extLst>
          </p:cNvPr>
          <p:cNvSpPr txBox="1"/>
          <p:nvPr/>
        </p:nvSpPr>
        <p:spPr>
          <a:xfrm>
            <a:off x="416768" y="6281288"/>
            <a:ext cx="1042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此处我们是用</a:t>
            </a:r>
            <a:r>
              <a:rPr lang="en-US" altLang="zh-CN" dirty="0" err="1"/>
              <a:t>vmware</a:t>
            </a:r>
            <a:r>
              <a:rPr lang="zh-CN" altLang="en-US" dirty="0"/>
              <a:t>建的</a:t>
            </a:r>
            <a:r>
              <a:rPr lang="en-US" altLang="zh-CN" dirty="0"/>
              <a:t>2</a:t>
            </a:r>
            <a:r>
              <a:rPr lang="zh-CN" altLang="en-US" dirty="0"/>
              <a:t>台虚拟机，网络模式为</a:t>
            </a:r>
            <a:r>
              <a:rPr lang="en-US" altLang="zh-CN" dirty="0"/>
              <a:t>NAT</a:t>
            </a:r>
            <a:r>
              <a:rPr lang="zh-CN" altLang="en-US" dirty="0"/>
              <a:t>，因此他们在同一个虚拟交换机下。是同子网的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C9734FC-51FB-42DE-BBE2-716FF96CD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5920"/>
            <a:ext cx="12192000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8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588A34B-7BE2-4EFD-8A85-9CB987596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0380"/>
            <a:ext cx="12192000" cy="38972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C7A9724-B2BC-4F09-83AD-25F4BECA0537}"/>
              </a:ext>
            </a:extLst>
          </p:cNvPr>
          <p:cNvSpPr txBox="1"/>
          <p:nvPr/>
        </p:nvSpPr>
        <p:spPr>
          <a:xfrm>
            <a:off x="2276669" y="976604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Cross-subnet-tunnel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9B722AD-6823-4B4B-B303-BAE69B64D584}"/>
              </a:ext>
            </a:extLst>
          </p:cNvPr>
          <p:cNvSpPr txBox="1"/>
          <p:nvPr/>
        </p:nvSpPr>
        <p:spPr>
          <a:xfrm>
            <a:off x="758890" y="5512064"/>
            <a:ext cx="8121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因为没有不同子网的机器环境，姑且把他们想象是不同子网，通过</a:t>
            </a:r>
            <a:r>
              <a:rPr lang="en-US" altLang="zh-CN" dirty="0"/>
              <a:t>tunnel</a:t>
            </a:r>
            <a:r>
              <a:rPr lang="zh-CN" altLang="en-US" dirty="0"/>
              <a:t>通信</a:t>
            </a:r>
          </a:p>
        </p:txBody>
      </p:sp>
    </p:spTree>
    <p:extLst>
      <p:ext uri="{BB962C8B-B14F-4D97-AF65-F5344CB8AC3E}">
        <p14:creationId xmlns:p14="http://schemas.microsoft.com/office/powerpoint/2010/main" val="321854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F7FE01AC-5F3D-4589-98AF-95A96724A199}"/>
              </a:ext>
            </a:extLst>
          </p:cNvPr>
          <p:cNvSpPr txBox="1"/>
          <p:nvPr/>
        </p:nvSpPr>
        <p:spPr>
          <a:xfrm>
            <a:off x="945803" y="1290713"/>
            <a:ext cx="84160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Check routes in container1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netns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$NS1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route</a:t>
            </a: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result NS1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里的流量默认都从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veth11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走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bridge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了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default via 172.16.1.1 dev veth11 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172.16.1.0/24 dev veth11 proto kernel scope link 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172.16.1.2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86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F7FE01AC-5F3D-4589-98AF-95A96724A199}"/>
              </a:ext>
            </a:extLst>
          </p:cNvPr>
          <p:cNvSpPr txBox="1"/>
          <p:nvPr/>
        </p:nvSpPr>
        <p:spPr>
          <a:xfrm>
            <a:off x="945803" y="1290713"/>
            <a:ext cx="1049197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Examine what route the route to reach one of the container on Ubuntu2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route get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$TO_IP1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没开启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udp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tunnel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的时候，结果如下，去另一台机器，是走的虚拟机的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vswitch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(192.168.56.2)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yefan@ubuntu2:~$ 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route get $TO_IP1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172.16.0.2 via 192.168.56.2 dev ens33 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192.168.56.132 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1000 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cache 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开启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udp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tunnel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之后，结果如下，去另一台机器，是走的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udp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tunnel($TUNNEL_IP)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yefan@ubuntu2:~$ 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route get $TO_IP1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172.16.0.2 dev 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tundudp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172.16.1.100 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1000 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cache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6441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F7FE01AC-5F3D-4589-98AF-95A96724A199}"/>
              </a:ext>
            </a:extLst>
          </p:cNvPr>
          <p:cNvSpPr txBox="1"/>
          <p:nvPr/>
        </p:nvSpPr>
        <p:spPr>
          <a:xfrm>
            <a:off x="945803" y="1290713"/>
            <a:ext cx="1094883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Ping a container hosted on Ubuntu2 from a 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ccontainer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hosted on this server(Ubuntu1)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netns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$NS1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ping -c 1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$TO_IP1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开始前，先抓包  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抓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veth10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再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ping     ./capture veth10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结果如下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ip.src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ip.dst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frame.protocols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172.16.1.2      172.16.0.2      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eth:ethertype:ip:icmp:data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172.16.0.2      172.16.1.2      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eth:ethertype:ip:icmp:data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抓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ens33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再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ping     ./capture ens33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结果如下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ip.src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ip.dst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frame.protocols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192.168.56.132  192.168.56.131  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eth:ethertype:ip:udp:data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192.168.56.131  192.168.56.132  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eth:ethertype:ip:udp:data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可以看到，对于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NS1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中的人来说，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它自己只看到的是和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172.16.xxx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在通信，它是感知不到底层的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192.168.xxx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的网络的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实际上已经包装了一层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overlay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的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udp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网络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数据包被包装成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udp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的包，从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ens33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322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F7FE01AC-5F3D-4589-98AF-95A96724A199}"/>
              </a:ext>
            </a:extLst>
          </p:cNvPr>
          <p:cNvSpPr txBox="1"/>
          <p:nvPr/>
        </p:nvSpPr>
        <p:spPr>
          <a:xfrm>
            <a:off x="945803" y="1290713"/>
            <a:ext cx="6566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此处具体是怎么封包到</a:t>
            </a:r>
            <a:r>
              <a:rPr lang="en-US" altLang="zh-CN" dirty="0" err="1">
                <a:solidFill>
                  <a:srgbClr val="6A9955"/>
                </a:solidFill>
                <a:latin typeface="Consolas" panose="020B0609020204030204" pitchFamily="49" charset="0"/>
              </a:rPr>
              <a:t>udp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的，还不太清楚，也不需要弄清楚。</a:t>
            </a:r>
            <a:endParaRPr lang="en-US" altLang="zh-CN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后续会研究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flannel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dirty="0" err="1">
                <a:solidFill>
                  <a:srgbClr val="6A9955"/>
                </a:solidFill>
                <a:latin typeface="Consolas" panose="020B0609020204030204" pitchFamily="49" charset="0"/>
              </a:rPr>
              <a:t>vxlan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296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8644</TotalTime>
  <Words>452</Words>
  <Application>Microsoft Office PowerPoint</Application>
  <PresentationFormat>宽屏</PresentationFormat>
  <Paragraphs>40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12</cp:revision>
  <dcterms:created xsi:type="dcterms:W3CDTF">2021-12-19T14:18:22Z</dcterms:created>
  <dcterms:modified xsi:type="dcterms:W3CDTF">2021-12-25T14:26:17Z</dcterms:modified>
</cp:coreProperties>
</file>