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C07AD-FCA8-4480-95A7-1F8EFE30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84693-11A8-4D81-8C50-0478B2BA8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2F44A-2847-4CB3-8B0F-47E06FE3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11F6C-D982-42F7-96E7-1532C806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1E961-C2B4-48E7-899B-640B47F6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59F89-C8F0-476C-AA10-3BD7E46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BE686-01DC-4F8A-BE25-CA593187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8AE2-1FEC-44C1-9EDC-9F5D88A7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17CA5-A29F-4FFE-B01C-645CAA62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1968F-ED17-4915-84C1-0B021690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B4F8CD-17C7-4D35-86FF-D0987B205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2E82D-78A1-4379-B954-1F41854E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6DFDA-5301-4D0B-A4F7-985FFFA0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9F4F1-EC56-4DD9-8730-6F3208F3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E55EC-90A1-4DE2-BA8C-2492162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4637-2EB2-4B6E-B50C-5C089336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95D0-6936-4190-9D48-60BC7CD9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DB5ED-DA42-4DE6-8B7D-2E6CB34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ABD45-BD0F-4547-A504-8F48F1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6EA10-3DCC-4EEB-BFB5-C2291AE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5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88A9-4B8F-4439-9C63-635BECB6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C3291-136D-421A-976E-AB70EEB7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3B618-21C9-4E14-98F3-AD154383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2DA1C-DAF3-4D0B-AE2E-30D2ABB7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20BBB-92FF-4927-BE1A-1B1A2C8D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845C-C403-462E-9339-94ABAB17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8801-ACA7-48E6-8FAA-D280F2D51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35397-0E96-4394-A1CB-B36C56DC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FE8EB-F40B-4763-B0BE-CD4FE590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57FB6-603B-482C-9C37-E376CC8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E4BEC-093B-424B-96C8-189ACF4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C71E-B9DD-41B7-8A3B-AC574E2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3CFFC-ABD8-4588-B539-5F0C5569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B27A8-B882-497D-B6EF-67AA6F0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A41A8-C9A1-4C67-AFA4-2A958571B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B7FEF-05B1-4FAC-B7FC-31EA6A127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D1C86-28FE-406D-862C-94E21BE4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D0F9C-F7C6-454B-AA16-1EEA39AF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DFEE6-F875-42C3-B12B-E24E47DC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0291-9186-40E3-A8D2-2328B303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E2CAF-7762-4ECD-AC4A-3283E3A4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D85F8-02EB-4259-A323-5D817EB4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A81BF-2A53-46DD-94D1-8406CC69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F9F877-623B-49AD-9D10-182923F1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8B2428-1340-49CA-AD41-2DBB8931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4C6B3-83C6-49B0-9F73-CB887CF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0070-7543-4A72-9EB0-3375391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C8CB7-9FC8-4423-B581-8D0E706D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366A0-00F5-4184-9DD9-25431EA7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EB0C8-662F-4A3E-BC41-91917C2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646BA-5EB7-4B9E-9C64-AF0F82E0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4BC0-AA50-486C-A185-E8F76C63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A64B-C891-41CD-B38A-4CC0A743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A93E6-9419-43EB-90C7-6BD12F01A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BAD9C2-E2B7-463E-86F6-98FE9607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696DB-0A3A-4580-BBE6-DC8B57D1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7DACC-7468-40D7-8C09-7B9FF0EE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189D-E84E-4357-830C-4FFAE27D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8B06F6-AC3C-44A2-9F9F-F4001CA3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D690C-6FDC-4FCC-91DC-EBE2D091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5A7E-DE16-438E-A990-439377BE3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F2C8-F00F-4A16-BAAF-1AC7B22150E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1BDEF-2E58-4CE3-A7C2-A57EC1DD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5F95F-47CA-4415-8605-0D9F23B8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0B1-1817-421B-9AF3-F0E7D1118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1B56B5-397B-4071-B605-BDD2E489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3190905"/>
            <a:ext cx="5723809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0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9C4A5-B3A2-459F-A585-496E907B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802642"/>
            <a:ext cx="10884782" cy="59215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BDCA95-378C-417D-9623-AA968518D6BD}"/>
              </a:ext>
            </a:extLst>
          </p:cNvPr>
          <p:cNvSpPr txBox="1"/>
          <p:nvPr/>
        </p:nvSpPr>
        <p:spPr>
          <a:xfrm>
            <a:off x="294968" y="133763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访问不同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1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140561-AF5B-489A-8A44-0FF2AA5E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" y="695666"/>
            <a:ext cx="11866667" cy="5466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3BB666-0645-46DD-A882-38E0A0D54286}"/>
              </a:ext>
            </a:extLst>
          </p:cNvPr>
          <p:cNvSpPr txBox="1"/>
          <p:nvPr/>
        </p:nvSpPr>
        <p:spPr>
          <a:xfrm>
            <a:off x="1917290" y="309716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查看各个设备和路由表，检验</a:t>
            </a:r>
            <a:r>
              <a:rPr lang="en-US" altLang="zh-CN" dirty="0"/>
              <a:t>flannel</a:t>
            </a:r>
            <a:r>
              <a:rPr lang="zh-CN" altLang="en-US" dirty="0"/>
              <a:t>的配置是如图的</a:t>
            </a:r>
          </a:p>
        </p:txBody>
      </p:sp>
    </p:spTree>
    <p:extLst>
      <p:ext uri="{BB962C8B-B14F-4D97-AF65-F5344CB8AC3E}">
        <p14:creationId xmlns:p14="http://schemas.microsoft.com/office/powerpoint/2010/main" val="272101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19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6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2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A5FC62-EF2E-4945-9682-71E09C60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14" y="2443285"/>
            <a:ext cx="40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BA7AB-2D98-494B-BE9C-9F36B583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62" y="562333"/>
            <a:ext cx="8590476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FAA5A2-6340-4E37-B029-C4C0D890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8" y="205190"/>
            <a:ext cx="5809524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91A960-76BF-4DD6-AAA0-70D4FC81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38" y="190905"/>
            <a:ext cx="5609524" cy="6476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636A83-4FFD-4386-9CC1-2BDEF450E80C}"/>
              </a:ext>
            </a:extLst>
          </p:cNvPr>
          <p:cNvSpPr txBox="1"/>
          <p:nvPr/>
        </p:nvSpPr>
        <p:spPr>
          <a:xfrm>
            <a:off x="360783" y="2228671"/>
            <a:ext cx="4738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pod</a:t>
            </a:r>
            <a:r>
              <a:rPr lang="zh-CN" altLang="en-US" dirty="0"/>
              <a:t>之间不一定是通过这种方式连接的。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只是一种方式。</a:t>
            </a:r>
            <a:endParaRPr lang="en-US" altLang="zh-CN" dirty="0"/>
          </a:p>
          <a:p>
            <a:r>
              <a:rPr lang="zh-CN" altLang="en-US" dirty="0"/>
              <a:t>也可以用</a:t>
            </a:r>
            <a:r>
              <a:rPr lang="en-US" altLang="zh-CN" dirty="0"/>
              <a:t>iptables</a:t>
            </a:r>
            <a:r>
              <a:rPr lang="zh-CN" altLang="en-US" dirty="0"/>
              <a:t>来实现。</a:t>
            </a:r>
            <a:endParaRPr lang="en-US" altLang="zh-CN" dirty="0"/>
          </a:p>
          <a:p>
            <a:r>
              <a:rPr lang="zh-CN" altLang="en-US" dirty="0"/>
              <a:t>这取决于</a:t>
            </a:r>
            <a:r>
              <a:rPr lang="en-US" altLang="zh-CN" dirty="0"/>
              <a:t>CNI</a:t>
            </a:r>
            <a:r>
              <a:rPr lang="zh-CN" altLang="en-US" dirty="0"/>
              <a:t>插件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83A8D-FDB6-49F2-A991-E1EEDCBEB1D5}"/>
              </a:ext>
            </a:extLst>
          </p:cNvPr>
          <p:cNvSpPr txBox="1"/>
          <p:nvPr/>
        </p:nvSpPr>
        <p:spPr>
          <a:xfrm>
            <a:off x="136849" y="4678715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黄线代表</a:t>
            </a:r>
            <a:r>
              <a:rPr lang="en-US" altLang="zh-CN" dirty="0"/>
              <a:t>bridge</a:t>
            </a:r>
            <a:r>
              <a:rPr lang="zh-CN" altLang="en-US" dirty="0"/>
              <a:t>可以通过</a:t>
            </a:r>
            <a:r>
              <a:rPr lang="en-US" altLang="zh-CN" dirty="0"/>
              <a:t>eth0</a:t>
            </a:r>
            <a:r>
              <a:rPr lang="zh-CN" altLang="en-US" dirty="0"/>
              <a:t>来访问外部</a:t>
            </a:r>
          </a:p>
        </p:txBody>
      </p:sp>
    </p:spTree>
    <p:extLst>
      <p:ext uri="{BB962C8B-B14F-4D97-AF65-F5344CB8AC3E}">
        <p14:creationId xmlns:p14="http://schemas.microsoft.com/office/powerpoint/2010/main" val="115132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1D9A58-8113-46A7-A1C6-FF2B335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" y="200428"/>
            <a:ext cx="12066667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39932E-6070-473B-99CB-FF9E9529F63B}"/>
              </a:ext>
            </a:extLst>
          </p:cNvPr>
          <p:cNvSpPr txBox="1"/>
          <p:nvPr/>
        </p:nvSpPr>
        <p:spPr>
          <a:xfrm>
            <a:off x="4999703" y="2050026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CNI</a:t>
            </a:r>
            <a:r>
              <a:rPr lang="zh-CN" altLang="en-US" dirty="0"/>
              <a:t>干的事情，就是之前我们手动创建一大堆来使得</a:t>
            </a:r>
            <a:r>
              <a:rPr lang="en-US" altLang="zh-CN" dirty="0"/>
              <a:t>pod</a:t>
            </a:r>
            <a:r>
              <a:rPr lang="zh-CN" altLang="en-US" dirty="0"/>
              <a:t>能通信</a:t>
            </a:r>
          </a:p>
        </p:txBody>
      </p:sp>
    </p:spTree>
    <p:extLst>
      <p:ext uri="{BB962C8B-B14F-4D97-AF65-F5344CB8AC3E}">
        <p14:creationId xmlns:p14="http://schemas.microsoft.com/office/powerpoint/2010/main" val="1374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3CFBB7-B79E-445F-B95B-9FD186BD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14" y="1962333"/>
            <a:ext cx="8628571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DDDA21-5020-4659-B6AB-C746AEC8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43" y="181381"/>
            <a:ext cx="5085714" cy="64952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FC33A1-E245-4C21-9EE9-DDD29C925A0A}"/>
              </a:ext>
            </a:extLst>
          </p:cNvPr>
          <p:cNvSpPr txBox="1"/>
          <p:nvPr/>
        </p:nvSpPr>
        <p:spPr>
          <a:xfrm>
            <a:off x="530942" y="91440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访问同</a:t>
            </a:r>
            <a:r>
              <a:rPr lang="en-US" altLang="zh-CN" dirty="0"/>
              <a:t>node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6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82</Words>
  <Application>Microsoft Office PowerPoint</Application>
  <PresentationFormat>宽屏</PresentationFormat>
  <Paragraphs>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2021-12-24T17:46:37Z</dcterms:created>
  <dcterms:modified xsi:type="dcterms:W3CDTF">2021-12-25T14:22:23Z</dcterms:modified>
</cp:coreProperties>
</file>