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90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50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85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62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84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500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90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981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316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79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93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35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170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00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AA82358-24D0-314C-B511-7B564B784AB6}" type="datetimeFigureOut">
              <a:rPr kumimoji="1" lang="ko-Kore-KR" altLang="en-US" smtClean="0"/>
              <a:t>10/31/20</a:t>
            </a:fld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33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AB565-6397-BE4F-A0C6-C906CDCE0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캡스톤디자인 진행 상황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40593E-EDE4-1F4E-AC55-D32BF9842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015104174</a:t>
            </a:r>
            <a:r>
              <a:rPr kumimoji="1" lang="ko-KR" altLang="en-US" dirty="0"/>
              <a:t> 박기홍</a:t>
            </a:r>
            <a:endParaRPr kumimoji="1" lang="en-US" altLang="ko-KR" dirty="0"/>
          </a:p>
          <a:p>
            <a:r>
              <a:rPr kumimoji="1" lang="en-US" altLang="ko-KR" dirty="0"/>
              <a:t>2015104203 </a:t>
            </a:r>
            <a:r>
              <a:rPr kumimoji="1" lang="ko-KR" altLang="en-US" dirty="0"/>
              <a:t>이예준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9941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534A3-CEDD-C044-A740-E7B6AA84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향후</a:t>
            </a:r>
            <a:r>
              <a:rPr kumimoji="1" lang="ko-KR" altLang="en-US" dirty="0"/>
              <a:t> 계획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2684A-7E8F-134F-B2A2-1FEF86D5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ko-Kore-KR" dirty="0"/>
              <a:t>많은 양의 데이터가 </a:t>
            </a:r>
            <a:r>
              <a:rPr lang="ko-KR" altLang="en-US" dirty="0"/>
              <a:t>확보 되었으나</a:t>
            </a:r>
            <a:r>
              <a:rPr lang="en-US" altLang="ko-KR" dirty="0"/>
              <a:t>,</a:t>
            </a:r>
            <a:r>
              <a:rPr lang="ko-KR" altLang="en-US" dirty="0"/>
              <a:t> 여전히 </a:t>
            </a:r>
            <a:r>
              <a:rPr lang="ko-KR" altLang="ko-Kore-KR" dirty="0"/>
              <a:t>정확도가 높지 않</a:t>
            </a:r>
            <a:r>
              <a:rPr lang="ko-KR" altLang="en-US" dirty="0"/>
              <a:t>아 </a:t>
            </a:r>
            <a:r>
              <a:rPr lang="ko-KR" altLang="ko-Kore-KR" dirty="0"/>
              <a:t>인코더</a:t>
            </a:r>
            <a:r>
              <a:rPr lang="en-US" altLang="ko-Kore-KR" dirty="0"/>
              <a:t>-</a:t>
            </a:r>
            <a:r>
              <a:rPr lang="ko-KR" altLang="ko-Kore-KR" dirty="0" err="1"/>
              <a:t>디코더</a:t>
            </a:r>
            <a:r>
              <a:rPr lang="ko-KR" altLang="en-US" dirty="0" err="1"/>
              <a:t>의</a:t>
            </a:r>
            <a:r>
              <a:rPr lang="ko-KR" altLang="ko-Kore-KR" dirty="0"/>
              <a:t> 내부구조를 조금씩 바꿔가며 테스트</a:t>
            </a:r>
            <a:r>
              <a:rPr lang="ko-KR" altLang="en-US" dirty="0"/>
              <a:t> 할 예정</a:t>
            </a:r>
            <a:r>
              <a:rPr lang="en-US" altLang="ko-KR" dirty="0"/>
              <a:t>.</a:t>
            </a:r>
            <a:endParaRPr lang="en-US" altLang="ko-Kore-KR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ko-Kore-KR" dirty="0"/>
              <a:t>Word</a:t>
            </a:r>
            <a:r>
              <a:rPr lang="ko-KR" altLang="ko-Kore-KR" dirty="0" err="1"/>
              <a:t>갯수의</a:t>
            </a:r>
            <a:r>
              <a:rPr lang="ko-KR" altLang="ko-Kore-KR" dirty="0"/>
              <a:t> 한계를 극복하기 위한 </a:t>
            </a:r>
            <a:r>
              <a:rPr lang="en-US" altLang="ko-Kore-KR" dirty="0" err="1"/>
              <a:t>Jamo</a:t>
            </a:r>
            <a:r>
              <a:rPr lang="en-US" altLang="ko-Kore-KR" dirty="0"/>
              <a:t>-level</a:t>
            </a:r>
            <a:r>
              <a:rPr lang="ko-KR" altLang="ko-Kore-KR" dirty="0"/>
              <a:t>단위에서의 </a:t>
            </a:r>
            <a:r>
              <a:rPr lang="en-US" altLang="ko-Kore-KR" dirty="0"/>
              <a:t>wild-card rule </a:t>
            </a:r>
            <a:r>
              <a:rPr lang="ko-KR" altLang="ko-Kore-KR" dirty="0"/>
              <a:t>설계에 대한 추가적인 </a:t>
            </a:r>
            <a:r>
              <a:rPr lang="en-US" altLang="ko-Kore-KR" dirty="0"/>
              <a:t>R&amp;D</a:t>
            </a:r>
            <a:r>
              <a:rPr lang="ko-KR" altLang="en-US" dirty="0"/>
              <a:t> 예정</a:t>
            </a:r>
            <a:r>
              <a:rPr lang="en-US" altLang="ko-KR" dirty="0"/>
              <a:t>.</a:t>
            </a:r>
            <a:endParaRPr lang="ko-Kore-KR" altLang="ko-Kore-KR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ko-Kore-KR" dirty="0" err="1"/>
              <a:t>Jamo</a:t>
            </a:r>
            <a:r>
              <a:rPr lang="en-US" altLang="ko-Kore-KR" dirty="0"/>
              <a:t>-level</a:t>
            </a:r>
            <a:r>
              <a:rPr lang="ko-KR" altLang="ko-Kore-KR" dirty="0"/>
              <a:t>이 적용이 안 된 상태에서 </a:t>
            </a:r>
            <a:r>
              <a:rPr lang="en-US" altLang="ko-Kore-KR" dirty="0"/>
              <a:t>whitespace </a:t>
            </a:r>
            <a:r>
              <a:rPr lang="ko-KR" altLang="ko-Kore-KR" dirty="0"/>
              <a:t>기준으로 </a:t>
            </a:r>
            <a:r>
              <a:rPr lang="en-US" altLang="ko-Kore-KR" dirty="0"/>
              <a:t>word</a:t>
            </a:r>
            <a:r>
              <a:rPr lang="ko-KR" altLang="ko-Kore-KR" dirty="0"/>
              <a:t>구분을 하지 않고 형태소 단위로 분해를 한 번 더 하고</a:t>
            </a:r>
            <a:r>
              <a:rPr lang="en-US" altLang="ko-KR" dirty="0"/>
              <a:t>,</a:t>
            </a:r>
            <a:r>
              <a:rPr lang="ko-KR" altLang="ko-Kore-KR" dirty="0"/>
              <a:t> </a:t>
            </a:r>
            <a:r>
              <a:rPr lang="en-US" altLang="ko-Kore-KR" dirty="0"/>
              <a:t>embedding method</a:t>
            </a:r>
            <a:r>
              <a:rPr lang="ko-KR" altLang="ko-Kore-KR" dirty="0" err="1"/>
              <a:t>를</a:t>
            </a:r>
            <a:r>
              <a:rPr lang="ko-KR" altLang="ko-Kore-KR" dirty="0"/>
              <a:t> </a:t>
            </a:r>
            <a:r>
              <a:rPr lang="en-US" altLang="ko-Kore-KR" dirty="0" err="1"/>
              <a:t>fastText</a:t>
            </a:r>
            <a:r>
              <a:rPr lang="ko-KR" altLang="ko-Kore-KR" dirty="0" err="1"/>
              <a:t>를</a:t>
            </a:r>
            <a:r>
              <a:rPr lang="ko-KR" altLang="ko-Kore-KR" dirty="0"/>
              <a:t> 적용해서 시도해볼 </a:t>
            </a:r>
            <a:r>
              <a:rPr lang="ko-KR" altLang="en-US" dirty="0"/>
              <a:t>예정</a:t>
            </a:r>
            <a:r>
              <a:rPr lang="en-US" altLang="ko-KR" dirty="0"/>
              <a:t>.</a:t>
            </a:r>
            <a:endParaRPr lang="ko-Kore-KR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41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6AED8-0BC3-4141-AA2A-9CB7FF25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업무</a:t>
            </a:r>
            <a:r>
              <a:rPr kumimoji="1" lang="ko-KR" altLang="en-US" dirty="0"/>
              <a:t> 분담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CEAA2-CD55-D346-A672-DCF4B299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박</a:t>
            </a:r>
            <a:r>
              <a:rPr lang="ko-KR" altLang="ko-Kore-KR" dirty="0"/>
              <a:t>기홍</a:t>
            </a:r>
            <a:endParaRPr lang="en-US" altLang="ko-KR" dirty="0"/>
          </a:p>
          <a:p>
            <a:pPr lvl="1"/>
            <a:r>
              <a:rPr lang="ko-Kore-KR" altLang="ko-Kore-KR" dirty="0"/>
              <a:t>data pre-processing</a:t>
            </a:r>
            <a:endParaRPr lang="en-US" altLang="ko-Kore-KR" dirty="0"/>
          </a:p>
          <a:p>
            <a:pPr lvl="1"/>
            <a:r>
              <a:rPr lang="ko-Kore-KR" altLang="ko-Kore-KR" dirty="0"/>
              <a:t>seq2seq model training with original version</a:t>
            </a:r>
            <a:endParaRPr lang="en-US" altLang="ko-KR" dirty="0"/>
          </a:p>
          <a:p>
            <a:r>
              <a:rPr lang="ko-KR" altLang="en-US" dirty="0"/>
              <a:t>이</a:t>
            </a:r>
            <a:r>
              <a:rPr lang="ko-KR" altLang="ko-Kore-KR" dirty="0"/>
              <a:t>예준</a:t>
            </a:r>
            <a:endParaRPr lang="en-US" altLang="ko-KR" dirty="0"/>
          </a:p>
          <a:p>
            <a:pPr lvl="1"/>
            <a:r>
              <a:rPr lang="ko-Kore-KR" altLang="ko-Kore-KR" dirty="0"/>
              <a:t>wild-card rule </a:t>
            </a:r>
            <a:r>
              <a:rPr lang="ko-KR" altLang="ko-Kore-KR" dirty="0"/>
              <a:t>설계</a:t>
            </a:r>
            <a:endParaRPr lang="en-US" altLang="ko-KR" dirty="0"/>
          </a:p>
          <a:p>
            <a:pPr lvl="1"/>
            <a:r>
              <a:rPr lang="ko-Kore-KR" altLang="ko-Kore-KR" dirty="0"/>
              <a:t>seq2seq model training with jamo-level version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6468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51CD7-2006-D442-9514-3AA7EF67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개발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1248C-CFA4-4644-A1F0-0251C865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한국어 공부의 어려움을 해소하고자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문장의 시제를 변환할 수 있는 시제 변환기를 개발하고자 함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Sequence to sequence model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활용한 </a:t>
            </a:r>
            <a:r>
              <a:rPr kumimoji="1" lang="en-US" altLang="ko-KR" dirty="0" err="1"/>
              <a:t>reconjugator</a:t>
            </a:r>
            <a:r>
              <a:rPr kumimoji="1" lang="ko-KR" altLang="en-US" dirty="0"/>
              <a:t> 개발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182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kumimoji="1" lang="ko-KR" altLang="en-US" sz="3600"/>
              <a:t>데이터 전처리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7210" y="942628"/>
            <a:ext cx="6449324" cy="497274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0EA4-AAEE-4441-8164-64B5AC39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진행 상황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1E161-7B71-BC47-909E-1539F38A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번째 학습 방법</a:t>
            </a:r>
            <a:endParaRPr lang="en-US" altLang="ko-Kore-KR" dirty="0"/>
          </a:p>
          <a:p>
            <a:pPr lvl="1"/>
            <a:r>
              <a:rPr lang="en-US" altLang="ko-KR" dirty="0"/>
              <a:t>Whitespace </a:t>
            </a:r>
            <a:r>
              <a:rPr lang="ko-KR" altLang="en-US" dirty="0"/>
              <a:t>기준으로 </a:t>
            </a:r>
            <a:r>
              <a:rPr lang="en-US" altLang="ko-KR" dirty="0"/>
              <a:t>word2Index</a:t>
            </a:r>
            <a:r>
              <a:rPr lang="ko-KR" altLang="en-US" dirty="0"/>
              <a:t> 및 </a:t>
            </a:r>
            <a:r>
              <a:rPr lang="en-US" altLang="ko-KR" dirty="0" err="1"/>
              <a:t>nn.Embedding</a:t>
            </a:r>
            <a:r>
              <a:rPr lang="ko-KR" altLang="en-US" dirty="0"/>
              <a:t> 과정을 거침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ore-KR" dirty="0"/>
              <a:t>1064</a:t>
            </a:r>
            <a:r>
              <a:rPr lang="ko-KR" altLang="en-US" dirty="0"/>
              <a:t> </a:t>
            </a:r>
            <a:r>
              <a:rPr lang="en-US" altLang="ko-Kore-KR" dirty="0"/>
              <a:t>sentence pairs</a:t>
            </a:r>
            <a:r>
              <a:rPr lang="ko-KR" altLang="ko-Kore-KR" dirty="0"/>
              <a:t>로 학습함</a:t>
            </a:r>
            <a:r>
              <a:rPr lang="en-US" altLang="ko-Kore-KR" dirty="0"/>
              <a:t>.</a:t>
            </a:r>
          </a:p>
          <a:p>
            <a:pPr lvl="0"/>
            <a:endParaRPr lang="ko-Kore-KR" altLang="ko-Kore-KR" dirty="0"/>
          </a:p>
          <a:p>
            <a:pPr marL="914400" lvl="2" indent="0">
              <a:buNone/>
            </a:pPr>
            <a:r>
              <a:rPr lang="en-US" altLang="ko-Kore-KR" dirty="0"/>
              <a:t>[ ~ </a:t>
            </a:r>
            <a:r>
              <a:rPr lang="ko-KR" altLang="ko-Kore-KR" dirty="0"/>
              <a:t>타고 있다</a:t>
            </a:r>
            <a:r>
              <a:rPr lang="en-US" altLang="ko-Kore-KR" dirty="0"/>
              <a:t>. in Progressive tense, Plain style statement to Present tense, </a:t>
            </a:r>
          </a:p>
          <a:p>
            <a:pPr marL="914400" lvl="2" indent="0">
              <a:buNone/>
            </a:pPr>
            <a:r>
              <a:rPr lang="en-US" altLang="ko-Kore-KR" dirty="0"/>
              <a:t>Plain style statement -&gt; ~ </a:t>
            </a:r>
            <a:r>
              <a:rPr lang="ko-KR" altLang="ko-Kore-KR" dirty="0"/>
              <a:t>탄다</a:t>
            </a:r>
            <a:r>
              <a:rPr lang="en-US" altLang="ko-Kore-KR" dirty="0"/>
              <a:t>. ]</a:t>
            </a:r>
          </a:p>
          <a:p>
            <a:endParaRPr lang="ko-Kore-KR" altLang="ko-Kore-KR" dirty="0"/>
          </a:p>
          <a:p>
            <a:r>
              <a:rPr lang="ko-KR" altLang="ko-Kore-KR" dirty="0"/>
              <a:t>결과</a:t>
            </a:r>
            <a:endParaRPr lang="en-US" altLang="ko-KR" dirty="0"/>
          </a:p>
          <a:p>
            <a:pPr lvl="1"/>
            <a:r>
              <a:rPr lang="en-US" altLang="ko-Kore-KR" dirty="0"/>
              <a:t>over-fitting</a:t>
            </a:r>
            <a:r>
              <a:rPr lang="ko-KR" altLang="ko-Kore-KR" dirty="0"/>
              <a:t>이 </a:t>
            </a:r>
            <a:r>
              <a:rPr lang="ko-KR" altLang="en-US" dirty="0"/>
              <a:t>의심됨</a:t>
            </a:r>
            <a:r>
              <a:rPr lang="en-US" altLang="ko-KR" dirty="0"/>
              <a:t>.</a:t>
            </a:r>
            <a:endParaRPr lang="en-US" altLang="ko-Kore-KR" dirty="0"/>
          </a:p>
          <a:p>
            <a:pPr lvl="1"/>
            <a:r>
              <a:rPr lang="ko-KR" altLang="en-US" dirty="0"/>
              <a:t>등록되지 않은 </a:t>
            </a:r>
            <a:r>
              <a:rPr lang="en-US" altLang="ko-KR" dirty="0"/>
              <a:t>word</a:t>
            </a:r>
            <a:r>
              <a:rPr lang="ko-KR" altLang="en-US" dirty="0"/>
              <a:t>에 대해서는 </a:t>
            </a:r>
            <a:r>
              <a:rPr lang="en-US" altLang="ko-KR" dirty="0"/>
              <a:t>model</a:t>
            </a:r>
            <a:r>
              <a:rPr lang="ko-KR" altLang="en-US" dirty="0"/>
              <a:t>이 예측 시도를 못하는 현상 발생</a:t>
            </a:r>
            <a:r>
              <a:rPr lang="en-US" altLang="ko-KR" dirty="0"/>
              <a:t>.</a:t>
            </a:r>
            <a:endParaRPr lang="ko-Kore-KR" altLang="ko-Kore-KR" dirty="0"/>
          </a:p>
        </p:txBody>
      </p:sp>
    </p:spTree>
    <p:extLst>
      <p:ext uri="{BB962C8B-B14F-4D97-AF65-F5344CB8AC3E}">
        <p14:creationId xmlns:p14="http://schemas.microsoft.com/office/powerpoint/2010/main" val="301335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90EA4-AAEE-4441-8164-64B5AC39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3600" dirty="0"/>
              <a:t>1</a:t>
            </a:r>
            <a:r>
              <a:rPr kumimoji="1" lang="ko-KR" altLang="en-US" sz="3600" dirty="0"/>
              <a:t>번째 학습 결과</a:t>
            </a:r>
            <a:endParaRPr kumimoji="1" lang="en-US" altLang="en-US" sz="3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89E9C08-01EB-754A-807B-13AD45DC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164262"/>
            <a:ext cx="6268062" cy="435630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54935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0EA4-AAEE-4441-8164-64B5AC39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진행 상황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1E161-7B71-BC47-909E-1539F38A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번째 학습 방법</a:t>
            </a:r>
            <a:endParaRPr lang="en-US" altLang="ko-Kore-KR" dirty="0"/>
          </a:p>
          <a:p>
            <a:pPr lvl="1"/>
            <a:r>
              <a:rPr lang="en-US" altLang="ko-Kore-KR" dirty="0" err="1"/>
              <a:t>Jamo</a:t>
            </a:r>
            <a:r>
              <a:rPr lang="en-US" altLang="ko-Kore-KR" dirty="0"/>
              <a:t>-level</a:t>
            </a:r>
            <a:r>
              <a:rPr lang="ko-KR" altLang="ko-Kore-KR" dirty="0"/>
              <a:t>까지 분해를 하여 </a:t>
            </a:r>
            <a:r>
              <a:rPr lang="en-US" altLang="ko-Kore-KR" dirty="0"/>
              <a:t>word2index </a:t>
            </a:r>
            <a:r>
              <a:rPr lang="ko-KR" altLang="ko-Kore-KR" dirty="0"/>
              <a:t>및 </a:t>
            </a:r>
            <a:r>
              <a:rPr lang="en-US" altLang="ko-Kore-KR" dirty="0" err="1"/>
              <a:t>nn.Embedding</a:t>
            </a:r>
            <a:r>
              <a:rPr lang="ko-KR" altLang="ko-Kore-KR" dirty="0"/>
              <a:t>과정을 거</a:t>
            </a:r>
            <a:r>
              <a:rPr lang="ko-KR" altLang="en-US" dirty="0"/>
              <a:t>침</a:t>
            </a:r>
            <a:endParaRPr lang="en-US" altLang="ko-KR" dirty="0"/>
          </a:p>
          <a:p>
            <a:pPr lvl="1"/>
            <a:r>
              <a:rPr lang="en-US" altLang="ko-Kore-KR" dirty="0"/>
              <a:t>1064</a:t>
            </a:r>
            <a:r>
              <a:rPr lang="ko-KR" altLang="en-US" dirty="0"/>
              <a:t> </a:t>
            </a:r>
            <a:r>
              <a:rPr lang="en-US" altLang="ko-Kore-KR" dirty="0"/>
              <a:t>sentence pairs</a:t>
            </a:r>
            <a:r>
              <a:rPr lang="ko-KR" altLang="ko-Kore-KR" dirty="0"/>
              <a:t>로 학습함</a:t>
            </a:r>
            <a:r>
              <a:rPr lang="en-US" altLang="ko-Kore-KR" dirty="0"/>
              <a:t>.</a:t>
            </a:r>
          </a:p>
          <a:p>
            <a:pPr lvl="0"/>
            <a:endParaRPr lang="ko-Kore-KR" altLang="ko-Kore-KR" dirty="0"/>
          </a:p>
          <a:p>
            <a:pPr marL="914400" lvl="2" indent="0">
              <a:buNone/>
            </a:pPr>
            <a:r>
              <a:rPr lang="en-US" altLang="ko-Kore-KR" dirty="0"/>
              <a:t>[ ~ </a:t>
            </a:r>
            <a:r>
              <a:rPr lang="ko-KR" altLang="en-US" dirty="0" err="1"/>
              <a:t>ㅌㅏㄱㅗ</a:t>
            </a:r>
            <a:r>
              <a:rPr lang="ko-KR" altLang="en-US" dirty="0"/>
              <a:t> </a:t>
            </a:r>
            <a:r>
              <a:rPr lang="ko-KR" altLang="ko-Kore-KR" dirty="0"/>
              <a:t> </a:t>
            </a:r>
            <a:r>
              <a:rPr lang="ko-KR" altLang="en-US" dirty="0" err="1"/>
              <a:t>ㅇㅣㅆㄷㅏ</a:t>
            </a:r>
            <a:r>
              <a:rPr lang="en-US" altLang="ko-Kore-KR" dirty="0"/>
              <a:t> in Progressive tense, Plain style statement to Present tense, </a:t>
            </a:r>
          </a:p>
          <a:p>
            <a:pPr marL="914400" lvl="2" indent="0">
              <a:buNone/>
            </a:pPr>
            <a:r>
              <a:rPr lang="en-US" altLang="ko-Kore-KR" dirty="0"/>
              <a:t>Plain style statement -&gt; ~</a:t>
            </a:r>
            <a:r>
              <a:rPr lang="ko-KR" altLang="en-US" dirty="0"/>
              <a:t> </a:t>
            </a:r>
            <a:r>
              <a:rPr lang="ko-KR" altLang="en-US" dirty="0" err="1"/>
              <a:t>ㅌㅏㄴㄷㅏ</a:t>
            </a:r>
            <a:r>
              <a:rPr lang="en-US" altLang="ko-Kore-KR" dirty="0"/>
              <a:t>. ]</a:t>
            </a:r>
          </a:p>
          <a:p>
            <a:endParaRPr lang="ko-Kore-KR" altLang="ko-Kore-KR" dirty="0"/>
          </a:p>
          <a:p>
            <a:r>
              <a:rPr lang="ko-KR" altLang="ko-Kore-KR" dirty="0"/>
              <a:t>결과</a:t>
            </a:r>
            <a:endParaRPr lang="en-US" altLang="ko-KR" dirty="0"/>
          </a:p>
          <a:p>
            <a:pPr lvl="1"/>
            <a:r>
              <a:rPr lang="ko-KR" altLang="ko-Kore-KR" dirty="0"/>
              <a:t>마찬가지로 적은 데이터로 학습해서인지 </a:t>
            </a:r>
            <a:r>
              <a:rPr lang="en-US" altLang="ko-Kore-KR" dirty="0"/>
              <a:t>over-fitting</a:t>
            </a:r>
            <a:r>
              <a:rPr lang="ko-KR" altLang="ko-Kore-KR" dirty="0"/>
              <a:t>이 발생함</a:t>
            </a:r>
            <a:r>
              <a:rPr lang="en-US" altLang="ko-Kore-KR" dirty="0"/>
              <a:t>.</a:t>
            </a:r>
          </a:p>
          <a:p>
            <a:pPr lvl="1"/>
            <a:r>
              <a:rPr lang="ko-KR" altLang="ko-Kore-KR" dirty="0"/>
              <a:t>등록된 자모</a:t>
            </a:r>
            <a:r>
              <a:rPr lang="en-US" altLang="ko-Kore-KR" dirty="0"/>
              <a:t>(word)</a:t>
            </a:r>
            <a:r>
              <a:rPr lang="ko-KR" altLang="ko-Kore-KR" dirty="0"/>
              <a:t>일지라도 제대로 예측하지 못 함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오답이 도출됨</a:t>
            </a:r>
            <a:r>
              <a:rPr lang="en-US" altLang="ko-KR" dirty="0"/>
              <a:t>.</a:t>
            </a:r>
            <a:endParaRPr lang="ko-Kore-KR" altLang="ko-Kore-KR" dirty="0"/>
          </a:p>
        </p:txBody>
      </p:sp>
    </p:spTree>
    <p:extLst>
      <p:ext uri="{BB962C8B-B14F-4D97-AF65-F5344CB8AC3E}">
        <p14:creationId xmlns:p14="http://schemas.microsoft.com/office/powerpoint/2010/main" val="134195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90EA4-AAEE-4441-8164-64B5AC39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3600" dirty="0"/>
              <a:t>2</a:t>
            </a:r>
            <a:r>
              <a:rPr kumimoji="1" lang="ko-KR" altLang="en-US" sz="3600" dirty="0"/>
              <a:t>번째 학습 결과</a:t>
            </a:r>
            <a:endParaRPr kumimoji="1" lang="en-US" altLang="en-US" sz="4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8815957-2BD0-8A42-A6D1-310D5F74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289623"/>
            <a:ext cx="6268062" cy="41055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5741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0EA4-AAEE-4441-8164-64B5AC39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진행 상황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1E161-7B71-BC47-909E-1539F38A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번째 학습 방법</a:t>
            </a:r>
            <a:endParaRPr lang="en-US" altLang="ko-Kore-KR" dirty="0"/>
          </a:p>
          <a:p>
            <a:pPr lvl="1"/>
            <a:r>
              <a:rPr lang="en-US" altLang="ko-Kore-KR" dirty="0"/>
              <a:t>Whitespace </a:t>
            </a:r>
            <a:r>
              <a:rPr lang="ko-KR" altLang="ko-Kore-KR" dirty="0"/>
              <a:t>기준으로 </a:t>
            </a:r>
            <a:r>
              <a:rPr lang="en-US" altLang="ko-Kore-KR" dirty="0"/>
              <a:t>word2index </a:t>
            </a:r>
            <a:r>
              <a:rPr lang="ko-KR" altLang="ko-Kore-KR" dirty="0"/>
              <a:t>및 </a:t>
            </a:r>
            <a:r>
              <a:rPr lang="en-US" altLang="ko-Kore-KR" dirty="0" err="1"/>
              <a:t>nn.Embedding</a:t>
            </a:r>
            <a:r>
              <a:rPr lang="ko-KR" altLang="ko-Kore-KR" dirty="0"/>
              <a:t>과정을 거</a:t>
            </a:r>
            <a:r>
              <a:rPr lang="ko-KR" altLang="en-US" dirty="0"/>
              <a:t>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ore-KR" dirty="0"/>
              <a:t>822942 sentence pairs</a:t>
            </a:r>
            <a:r>
              <a:rPr lang="ko-KR" altLang="ko-Kore-KR" dirty="0"/>
              <a:t>로</a:t>
            </a:r>
            <a:r>
              <a:rPr lang="en-US" altLang="ko-Kore-KR" dirty="0"/>
              <a:t> </a:t>
            </a:r>
            <a:r>
              <a:rPr lang="ko-KR" altLang="en-US" dirty="0"/>
              <a:t>이전보다 훨씬 많</a:t>
            </a:r>
            <a:r>
              <a:rPr lang="ko-KR" altLang="ko-Kore-KR" dirty="0"/>
              <a:t>은 데이터로  학습을 시도함</a:t>
            </a:r>
            <a:r>
              <a:rPr lang="en-US" altLang="ko-Kore-KR" dirty="0"/>
              <a:t>.</a:t>
            </a:r>
          </a:p>
          <a:p>
            <a:pPr lvl="0"/>
            <a:endParaRPr lang="ko-Kore-KR" altLang="ko-Kore-KR" dirty="0"/>
          </a:p>
          <a:p>
            <a:pPr marL="914400" lvl="2" indent="0">
              <a:buNone/>
            </a:pPr>
            <a:r>
              <a:rPr lang="en-US" altLang="ko-Kore-KR" dirty="0"/>
              <a:t>[ ~ </a:t>
            </a:r>
            <a:r>
              <a:rPr lang="ko-KR" altLang="ko-Kore-KR" dirty="0"/>
              <a:t>타고 있다</a:t>
            </a:r>
            <a:r>
              <a:rPr lang="en-US" altLang="ko-Kore-KR" dirty="0"/>
              <a:t>. in Progressive tense, Plain style statement to Present tense, </a:t>
            </a:r>
          </a:p>
          <a:p>
            <a:pPr marL="914400" lvl="2" indent="0">
              <a:buNone/>
            </a:pPr>
            <a:r>
              <a:rPr lang="en-US" altLang="ko-Kore-KR" dirty="0"/>
              <a:t>Plain style statement -&gt; ~ </a:t>
            </a:r>
            <a:r>
              <a:rPr lang="ko-KR" altLang="ko-Kore-KR" dirty="0"/>
              <a:t>탄다</a:t>
            </a:r>
            <a:r>
              <a:rPr lang="en-US" altLang="ko-Kore-KR" dirty="0"/>
              <a:t>. ]</a:t>
            </a:r>
          </a:p>
          <a:p>
            <a:endParaRPr lang="ko-Kore-KR" altLang="ko-Kore-KR" dirty="0"/>
          </a:p>
          <a:p>
            <a:r>
              <a:rPr lang="ko-KR" altLang="ko-Kore-KR" dirty="0"/>
              <a:t>결과</a:t>
            </a:r>
            <a:endParaRPr lang="en-US" altLang="ko-KR" dirty="0"/>
          </a:p>
          <a:p>
            <a:pPr lvl="1"/>
            <a:r>
              <a:rPr lang="en-US" altLang="ko-Kore-KR" dirty="0"/>
              <a:t>over-fitting</a:t>
            </a:r>
            <a:r>
              <a:rPr lang="ko-KR" altLang="ko-Kore-KR" dirty="0"/>
              <a:t>이 의심되지는 않</a:t>
            </a:r>
            <a:r>
              <a:rPr lang="ko-KR" altLang="en-US" dirty="0"/>
              <a:t>음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ore-KR" dirty="0"/>
              <a:t>Accuracy</a:t>
            </a:r>
            <a:r>
              <a:rPr lang="ko-KR" altLang="ko-Kore-KR" dirty="0"/>
              <a:t>가 좋지는 않음</a:t>
            </a:r>
            <a:r>
              <a:rPr lang="en-US" altLang="ko-Kore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45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90EA4-AAEE-4441-8164-64B5AC39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3600" dirty="0"/>
              <a:t>3</a:t>
            </a:r>
            <a:r>
              <a:rPr kumimoji="1" lang="ko-KR" altLang="en-US" sz="3600" dirty="0"/>
              <a:t>번째 학습 결과</a:t>
            </a:r>
            <a:endParaRPr kumimoji="1" lang="en-US" altLang="en-US" sz="4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500A508-8BFA-4141-9EB5-06390752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117252"/>
            <a:ext cx="6268062" cy="44503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8938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332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명언</vt:lpstr>
      <vt:lpstr>캡스톤디자인 진행 상황</vt:lpstr>
      <vt:lpstr>개발 주제</vt:lpstr>
      <vt:lpstr>데이터 전처리</vt:lpstr>
      <vt:lpstr>진행 상황</vt:lpstr>
      <vt:lpstr>1번째 학습 결과</vt:lpstr>
      <vt:lpstr>진행 상황</vt:lpstr>
      <vt:lpstr>2번째 학습 결과</vt:lpstr>
      <vt:lpstr>진행 상황</vt:lpstr>
      <vt:lpstr>3번째 학습 결과</vt:lpstr>
      <vt:lpstr>향후 계획</vt:lpstr>
      <vt:lpstr>업무 분담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 진행 상황</dc:title>
  <dc:creator>박기홍</dc:creator>
  <cp:lastModifiedBy>이예준</cp:lastModifiedBy>
  <cp:revision>5</cp:revision>
  <dcterms:created xsi:type="dcterms:W3CDTF">2020-10-26T04:47:18Z</dcterms:created>
  <dcterms:modified xsi:type="dcterms:W3CDTF">2020-10-31T11:16:22Z</dcterms:modified>
  <cp:version>1000.0000.01</cp:version>
</cp:coreProperties>
</file>