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8085"/>
    <p:restoredTop sz="94699"/>
  </p:normalViewPr>
  <p:slideViewPr>
    <p:cSldViewPr snapToGrid="0" snapToObjects="1">
      <p:cViewPr varScale="1">
        <p:scale>
          <a:sx n="100" d="100"/>
          <a:sy n="100" d="100"/>
        </p:scale>
        <p:origin x="534" y="9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2358-24D0-314C-B511-7B564B784AB6}" type="datetimeFigureOut">
              <a:rPr kumimoji="1" lang="ko-Kore-KR" altLang="en-US" smtClean="0"/>
              <a:t>11/26/2020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EC6B-5806-B44E-95B8-0322CA2AD9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506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2358-24D0-314C-B511-7B564B784AB6}" type="datetimeFigureOut">
              <a:rPr kumimoji="1" lang="ko-Kore-KR" altLang="en-US" smtClean="0"/>
              <a:t>11/26/2020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EC6B-5806-B44E-95B8-0322CA2AD9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085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2358-24D0-314C-B511-7B564B784AB6}" type="datetimeFigureOut">
              <a:rPr kumimoji="1" lang="ko-Kore-KR" altLang="en-US" smtClean="0"/>
              <a:t>11/26/2020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EC6B-5806-B44E-95B8-0322CA2AD9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9622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2358-24D0-314C-B511-7B564B784AB6}" type="datetimeFigureOut">
              <a:rPr kumimoji="1" lang="ko-Kore-KR" altLang="en-US" smtClean="0"/>
              <a:t>11/26/2020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EC6B-5806-B44E-95B8-0322CA2AD9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6848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2358-24D0-314C-B511-7B564B784AB6}" type="datetimeFigureOut">
              <a:rPr kumimoji="1" lang="ko-Kore-KR" altLang="en-US" smtClean="0"/>
              <a:t>11/26/2020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EC6B-5806-B44E-95B8-0322CA2AD9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5001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2358-24D0-314C-B511-7B564B784AB6}" type="datetimeFigureOut">
              <a:rPr kumimoji="1" lang="ko-Kore-KR" altLang="en-US" smtClean="0"/>
              <a:t>11/26/2020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EC6B-5806-B44E-95B8-0322CA2AD9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4902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2358-24D0-314C-B511-7B564B784AB6}" type="datetimeFigureOut">
              <a:rPr kumimoji="1" lang="ko-Kore-KR" altLang="en-US" smtClean="0"/>
              <a:t>11/26/2020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EC6B-5806-B44E-95B8-0322CA2AD9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0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2358-24D0-314C-B511-7B564B784AB6}" type="datetimeFigureOut">
              <a:rPr kumimoji="1" lang="ko-Kore-KR" altLang="en-US" smtClean="0"/>
              <a:t>11/26/2020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EC6B-5806-B44E-95B8-0322CA2AD9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981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2358-24D0-314C-B511-7B564B784AB6}" type="datetimeFigureOut">
              <a:rPr kumimoji="1" lang="ko-Kore-KR" altLang="en-US" smtClean="0"/>
              <a:t>11/26/2020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EC6B-5806-B44E-95B8-0322CA2AD9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316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2358-24D0-314C-B511-7B564B784AB6}" type="datetimeFigureOut">
              <a:rPr kumimoji="1" lang="ko-Kore-KR" altLang="en-US" smtClean="0"/>
              <a:t>11/26/2020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EC6B-5806-B44E-95B8-0322CA2AD9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479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2358-24D0-314C-B511-7B564B784AB6}" type="datetimeFigureOut">
              <a:rPr kumimoji="1" lang="ko-Kore-KR" altLang="en-US" smtClean="0"/>
              <a:t>11/26/2020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EC6B-5806-B44E-95B8-0322CA2AD9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93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2358-24D0-314C-B511-7B564B784AB6}" type="datetimeFigureOut">
              <a:rPr kumimoji="1" lang="ko-Kore-KR" altLang="en-US" smtClean="0"/>
              <a:t>11/26/2020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EC6B-5806-B44E-95B8-0322CA2AD9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835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2358-24D0-314C-B511-7B564B784AB6}" type="datetimeFigureOut">
              <a:rPr kumimoji="1" lang="ko-Kore-KR" altLang="en-US" smtClean="0"/>
              <a:t>11/26/2020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EC6B-5806-B44E-95B8-0322CA2AD9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170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AA82358-24D0-314C-B511-7B564B784AB6}" type="datetimeFigureOut">
              <a:rPr kumimoji="1" lang="ko-Kore-KR" altLang="en-US" smtClean="0"/>
              <a:t>11/26/2020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2D5EC6B-5806-B44E-95B8-0322CA2AD9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700187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AA82358-24D0-314C-B511-7B564B784AB6}" type="datetimeFigureOut">
              <a:rPr kumimoji="1" lang="ko-Kore-KR" altLang="en-US" smtClean="0"/>
              <a:t>11/26/2020</a:t>
            </a:fld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2D5EC6B-5806-B44E-95B8-0322CA2AD9D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334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AB565-6397-BE4F-A0C6-C906CDCE06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캡스톤디자인 진행 상황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40593E-EDE4-1F4E-AC55-D32BF9842B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015104174</a:t>
            </a:r>
            <a:r>
              <a:rPr kumimoji="1" lang="ko-KR" altLang="en-US" dirty="0"/>
              <a:t> 박기홍</a:t>
            </a:r>
            <a:endParaRPr kumimoji="1" lang="en-US" altLang="ko-KR" dirty="0"/>
          </a:p>
          <a:p>
            <a:r>
              <a:rPr kumimoji="1" lang="en-US" altLang="ko-KR" dirty="0"/>
              <a:t>2015104203 </a:t>
            </a:r>
            <a:r>
              <a:rPr kumimoji="1" lang="ko-KR" altLang="en-US" dirty="0"/>
              <a:t>이예준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99415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Freeform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1"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anchor="t">
            <a:normAutofit/>
          </a:bodyPr>
          <a:lstStyle/>
          <a:p>
            <a:pPr lvl="0">
              <a:defRPr/>
            </a:pPr>
            <a:r>
              <a:rPr kumimoji="1" lang="ko-KR" altLang="en-US" sz="3600"/>
              <a:t>형태소 </a:t>
            </a:r>
            <a:r>
              <a:rPr kumimoji="1" lang="en-US" altLang="ko-KR" sz="3600"/>
              <a:t>Merge</a:t>
            </a:r>
            <a:r>
              <a:rPr kumimoji="1" lang="ko-KR" altLang="en-US" sz="3600"/>
              <a:t>결과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48186" y="954212"/>
            <a:ext cx="2257701" cy="49495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81906" y="974900"/>
            <a:ext cx="1609889" cy="490819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ore-KR" altLang="en-US"/>
              <a:t>향후</a:t>
            </a:r>
            <a:r>
              <a:rPr kumimoji="1" lang="ko-KR" altLang="en-US"/>
              <a:t> 계획</a:t>
            </a:r>
            <a:endParaRPr kumimoji="1" lang="ko-Kore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altLang="ko-KR" dirty="0" err="1"/>
              <a:t>FastText</a:t>
            </a:r>
            <a:r>
              <a:rPr lang="ko-KR" altLang="en-US" dirty="0"/>
              <a:t>의 장점 중 하나인 </a:t>
            </a:r>
            <a:r>
              <a:rPr lang="en-US" altLang="ko-KR" dirty="0"/>
              <a:t>OOV(Out of vocabulary) vector </a:t>
            </a:r>
            <a:r>
              <a:rPr lang="ko-KR" altLang="en-US" dirty="0"/>
              <a:t>생성을 응용하여 등록되지 않은 </a:t>
            </a:r>
            <a:r>
              <a:rPr lang="en-US" altLang="ko-KR" dirty="0"/>
              <a:t>word</a:t>
            </a:r>
            <a:r>
              <a:rPr lang="ko-KR" altLang="en-US" dirty="0"/>
              <a:t>에 한해서도 예측할 수 있도록 개선할 예정</a:t>
            </a:r>
            <a:r>
              <a:rPr lang="en-US" altLang="ko-KR" dirty="0"/>
              <a:t>.</a:t>
            </a:r>
          </a:p>
          <a:p>
            <a:pPr marL="514350" lvl="0" indent="-514350">
              <a:buFont typeface="+mj-lt"/>
              <a:buAutoNum type="arabicPeriod"/>
              <a:defRPr/>
            </a:pPr>
            <a:r>
              <a:rPr kumimoji="1" lang="ko-KR" altLang="en-US" dirty="0"/>
              <a:t>일반 사용자들에게 친숙한 웹 애플리케이션 형태로 서비스를 하기위해 필요한 인터페이스 및 서버를 개발할 예정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ore-KR" altLang="en-US"/>
              <a:t>업무</a:t>
            </a:r>
            <a:r>
              <a:rPr kumimoji="1" lang="ko-KR" altLang="en-US"/>
              <a:t> 분담</a:t>
            </a:r>
            <a:endParaRPr kumimoji="1" lang="ko-Kore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박</a:t>
            </a:r>
            <a:r>
              <a:rPr lang="ko-KR" altLang="ko-Kore-KR" dirty="0"/>
              <a:t>기홍</a:t>
            </a:r>
          </a:p>
          <a:p>
            <a:pPr lvl="1">
              <a:defRPr/>
            </a:pPr>
            <a:r>
              <a:rPr lang="ko-KR" altLang="en-US" dirty="0"/>
              <a:t>서비스를 위한 </a:t>
            </a:r>
            <a:r>
              <a:rPr lang="en-US" altLang="ko-KR" dirty="0"/>
              <a:t>Flask </a:t>
            </a:r>
            <a:r>
              <a:rPr lang="ko-KR" altLang="en-US" dirty="0"/>
              <a:t>서버 개발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React</a:t>
            </a:r>
            <a:r>
              <a:rPr lang="ko-KR" altLang="en-US" dirty="0"/>
              <a:t>를 사용하여 인터페이스 개발</a:t>
            </a:r>
            <a:endParaRPr lang="en-US" altLang="ko-KR" dirty="0"/>
          </a:p>
          <a:p>
            <a:pPr lvl="1">
              <a:defRPr/>
            </a:pPr>
            <a:r>
              <a:rPr lang="en-US" altLang="ko-KR" dirty="0" err="1"/>
              <a:t>Sentense</a:t>
            </a:r>
            <a:r>
              <a:rPr lang="en-US" altLang="ko-KR" dirty="0"/>
              <a:t> pairs</a:t>
            </a:r>
            <a:r>
              <a:rPr lang="ko-KR" altLang="en-US" dirty="0"/>
              <a:t>를 </a:t>
            </a:r>
            <a:r>
              <a:rPr lang="en-US" altLang="ko-KR" dirty="0"/>
              <a:t>90%</a:t>
            </a:r>
            <a:r>
              <a:rPr lang="ko-KR" altLang="en-US" dirty="0"/>
              <a:t>와 </a:t>
            </a:r>
            <a:r>
              <a:rPr lang="en-US" altLang="ko-KR" dirty="0"/>
              <a:t>10%</a:t>
            </a:r>
            <a:r>
              <a:rPr lang="ko-KR" altLang="en-US" dirty="0"/>
              <a:t>로 나누어 </a:t>
            </a:r>
            <a:r>
              <a:rPr lang="en-US" altLang="ko-KR" dirty="0"/>
              <a:t>90%</a:t>
            </a:r>
            <a:r>
              <a:rPr lang="ko-KR" altLang="en-US" dirty="0"/>
              <a:t>로 학습하고 </a:t>
            </a:r>
            <a:r>
              <a:rPr lang="en-US" altLang="ko-KR" dirty="0"/>
              <a:t>10%</a:t>
            </a:r>
            <a:r>
              <a:rPr lang="ko-KR" altLang="en-US" dirty="0"/>
              <a:t>로 평가하도록 평가 방식 개선</a:t>
            </a:r>
          </a:p>
          <a:p>
            <a:pPr lvl="0">
              <a:defRPr/>
            </a:pPr>
            <a:r>
              <a:rPr lang="ko-KR" altLang="en-US" dirty="0"/>
              <a:t>이</a:t>
            </a:r>
            <a:r>
              <a:rPr lang="ko-KR" altLang="ko-Kore-KR" dirty="0"/>
              <a:t>예준</a:t>
            </a:r>
          </a:p>
          <a:p>
            <a:pPr lvl="1">
              <a:defRPr/>
            </a:pPr>
            <a:r>
              <a:rPr lang="en-US" altLang="ko-KR" dirty="0" err="1"/>
              <a:t>FastText</a:t>
            </a:r>
            <a:r>
              <a:rPr lang="en-US" altLang="ko-KR" dirty="0"/>
              <a:t> pre-trained embedding </a:t>
            </a:r>
            <a:r>
              <a:rPr lang="ko-KR" altLang="en-US" dirty="0"/>
              <a:t>적용</a:t>
            </a:r>
          </a:p>
          <a:p>
            <a:pPr lvl="1">
              <a:defRPr/>
            </a:pPr>
            <a:r>
              <a:rPr lang="ko-Kore-KR" altLang="ko-Kore-KR" dirty="0"/>
              <a:t>seq2se</a:t>
            </a:r>
            <a:r>
              <a:rPr lang="en-US" altLang="ko-KR" dirty="0"/>
              <a:t>q</a:t>
            </a:r>
            <a:r>
              <a:rPr lang="ko-KR" altLang="en-US" dirty="0"/>
              <a:t> 형태소 분해 </a:t>
            </a:r>
            <a:r>
              <a:rPr lang="en-US" altLang="ko-KR" dirty="0"/>
              <a:t>training pairs </a:t>
            </a:r>
            <a:r>
              <a:rPr lang="ko-KR" altLang="en-US" dirty="0" err="1"/>
              <a:t>전처리</a:t>
            </a:r>
            <a:endParaRPr lang="ko-KR" altLang="en-US" dirty="0"/>
          </a:p>
          <a:p>
            <a:pPr lvl="1">
              <a:defRPr/>
            </a:pPr>
            <a:r>
              <a:rPr lang="en-US" altLang="ko-KR" dirty="0"/>
              <a:t>evaluate </a:t>
            </a:r>
            <a:r>
              <a:rPr lang="ko-KR" altLang="en-US" dirty="0"/>
              <a:t>앞 서술어 부분</a:t>
            </a:r>
            <a:r>
              <a:rPr lang="en-US" altLang="ko-KR" dirty="0"/>
              <a:t> fix  algorithm</a:t>
            </a:r>
            <a:r>
              <a:rPr lang="ko-KR" altLang="en-US" dirty="0"/>
              <a:t> 개발</a:t>
            </a:r>
          </a:p>
          <a:p>
            <a:pPr lvl="1">
              <a:defRPr/>
            </a:pPr>
            <a:r>
              <a:rPr lang="en-US" altLang="ko-KR" dirty="0"/>
              <a:t>Morpheme merger </a:t>
            </a:r>
            <a:r>
              <a:rPr lang="ko-KR" altLang="en-US" dirty="0"/>
              <a:t>개발</a:t>
            </a:r>
          </a:p>
          <a:p>
            <a:pPr lvl="0">
              <a:defRPr/>
            </a:pPr>
            <a:endParaRPr kumimoji="1" lang="ko-Kore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51CD7-2006-D442-9514-3AA7EF67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개발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1248C-CFA4-4644-A1F0-0251C8650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한국어 공부의 어려움을 해소하고자</a:t>
            </a:r>
            <a:r>
              <a:rPr kumimoji="1" lang="en-US" altLang="ko-KR" dirty="0"/>
              <a:t>,</a:t>
            </a:r>
            <a:r>
              <a:rPr kumimoji="1" lang="ko-KR" altLang="en-US" dirty="0"/>
              <a:t> 문장의 시제를 변환할 수 있는 시제 변환기를 개발하고자 함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r>
              <a:rPr kumimoji="1" lang="en-US" altLang="ko-Kore-KR" dirty="0"/>
              <a:t>Sequence to sequence model</a:t>
            </a:r>
            <a:r>
              <a:rPr kumimoji="1" lang="ko-Kore-KR" altLang="en-US" dirty="0"/>
              <a:t>을</a:t>
            </a:r>
            <a:r>
              <a:rPr kumimoji="1" lang="ko-KR" altLang="en-US" dirty="0"/>
              <a:t> 활용한 </a:t>
            </a:r>
            <a:r>
              <a:rPr kumimoji="1" lang="en-US" altLang="ko-KR" dirty="0" err="1"/>
              <a:t>reconjugator</a:t>
            </a:r>
            <a:r>
              <a:rPr kumimoji="1" lang="ko-KR" altLang="en-US" dirty="0"/>
              <a:t> 개발</a:t>
            </a:r>
            <a:endParaRPr kumimoji="1" lang="en-US" altLang="ko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51829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Freeform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1"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anchor="t">
            <a:normAutofit/>
          </a:bodyPr>
          <a:lstStyle/>
          <a:p>
            <a:pPr lvl="0">
              <a:defRPr/>
            </a:pPr>
            <a:r>
              <a:rPr kumimoji="1" lang="ko-KR" altLang="en-US" sz="3600"/>
              <a:t>데이터 전처리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97210" y="942628"/>
            <a:ext cx="6449324" cy="4972744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5846800" y="1136355"/>
            <a:ext cx="1428750" cy="454054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421872" y="1158727"/>
            <a:ext cx="1428750" cy="454054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7275550" y="3273942"/>
            <a:ext cx="1146322" cy="1107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3175"/>
            <a:ext cx="12192000" cy="5203825"/>
          </a:xfrm>
          <a:custGeom>
            <a:avLst/>
            <a:gd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Freeform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1"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anchor="t">
            <a:normAutofit/>
          </a:bodyPr>
          <a:lstStyle/>
          <a:p>
            <a:pPr lvl="0">
              <a:defRPr/>
            </a:pPr>
            <a:r>
              <a:rPr kumimoji="1" lang="en-US" altLang="ko-KR" sz="3600"/>
              <a:t>conjugating</a:t>
            </a:r>
            <a:endParaRPr kumimoji="1" lang="en-US" altLang="ko-KR" sz="3600"/>
          </a:p>
          <a:p>
            <a:pPr lvl="0">
              <a:defRPr/>
            </a:pPr>
            <a:r>
              <a:rPr kumimoji="1" lang="en-US" altLang="ko-KR" sz="3600"/>
              <a:t>option</a:t>
            </a:r>
            <a:endParaRPr kumimoji="1" lang="en-US" altLang="ko-KR" sz="3600"/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86150" y="186178"/>
            <a:ext cx="2400199" cy="648564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>진행 상황</a:t>
            </a:r>
            <a:endParaRPr kumimoji="1" lang="ko-Kore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8712" y="2222286"/>
            <a:ext cx="10975446" cy="4168138"/>
          </a:xfrm>
        </p:spPr>
        <p:txBody>
          <a:bodyPr>
            <a:normAutofit fontScale="77500" lnSpcReduction="20000"/>
          </a:bodyPr>
          <a:lstStyle/>
          <a:p>
            <a:pPr lvl="0">
              <a:defRPr/>
            </a:pPr>
            <a:r>
              <a:rPr lang="ko-KR" altLang="en-US" dirty="0"/>
              <a:t>이전 학습 방법</a:t>
            </a:r>
          </a:p>
          <a:p>
            <a:pPr lvl="1">
              <a:defRPr/>
            </a:pPr>
            <a:r>
              <a:rPr lang="en-US" altLang="ko-KR" dirty="0"/>
              <a:t>Whitespace </a:t>
            </a:r>
            <a:r>
              <a:rPr lang="ko-KR" altLang="en-US" dirty="0"/>
              <a:t>기준으로 </a:t>
            </a:r>
            <a:r>
              <a:rPr lang="en-US" altLang="ko-KR" dirty="0"/>
              <a:t>word2Index</a:t>
            </a:r>
            <a:r>
              <a:rPr lang="ko-KR" altLang="en-US" dirty="0"/>
              <a:t> 및 </a:t>
            </a:r>
            <a:r>
              <a:rPr lang="en-US" altLang="ko-KR" dirty="0" err="1"/>
              <a:t>nn.Embedding</a:t>
            </a:r>
            <a:r>
              <a:rPr lang="ko-KR" altLang="en-US" dirty="0"/>
              <a:t> 과정을 거침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en-US" altLang="ko-Kore-KR" dirty="0"/>
              <a:t>822</a:t>
            </a:r>
            <a:r>
              <a:rPr lang="en-US" altLang="ko-KR" dirty="0"/>
              <a:t>,</a:t>
            </a:r>
            <a:r>
              <a:rPr lang="en-US" altLang="ko-Kore-KR" dirty="0"/>
              <a:t>942 sentence pairs</a:t>
            </a:r>
            <a:r>
              <a:rPr lang="ko-KR" altLang="ko-Kore-KR" dirty="0"/>
              <a:t>로 학습함</a:t>
            </a:r>
            <a:r>
              <a:rPr lang="en-US" altLang="ko-Kore-KR" dirty="0"/>
              <a:t>.</a:t>
            </a:r>
          </a:p>
          <a:p>
            <a:pPr marL="457200" lvl="1" indent="0">
              <a:buNone/>
              <a:defRPr/>
            </a:pPr>
            <a:endParaRPr lang="en-US" altLang="ko-Kore-KR" dirty="0"/>
          </a:p>
          <a:p>
            <a:pPr marL="914400" lvl="2" indent="0">
              <a:buNone/>
              <a:defRPr/>
            </a:pPr>
            <a:r>
              <a:rPr lang="en-US" altLang="ko-Kore-KR" dirty="0"/>
              <a:t>[ ~ </a:t>
            </a:r>
            <a:r>
              <a:rPr lang="ko-KR" altLang="ko-Kore-KR" dirty="0"/>
              <a:t>타고 있다</a:t>
            </a:r>
            <a:r>
              <a:rPr lang="en-US" altLang="ko-Kore-KR" dirty="0"/>
              <a:t>. in Progressive tense, Plain style statement to Present tense, </a:t>
            </a:r>
          </a:p>
          <a:p>
            <a:pPr marL="914400" lvl="2" indent="0">
              <a:buNone/>
              <a:defRPr/>
            </a:pPr>
            <a:r>
              <a:rPr lang="en-US" altLang="ko-Kore-KR" dirty="0"/>
              <a:t>Plain style statement -&gt; ~ </a:t>
            </a:r>
            <a:r>
              <a:rPr lang="ko-KR" altLang="ko-Kore-KR" dirty="0"/>
              <a:t>탄다</a:t>
            </a:r>
            <a:r>
              <a:rPr lang="en-US" altLang="ko-Kore-KR" dirty="0"/>
              <a:t>. ]</a:t>
            </a:r>
          </a:p>
          <a:p>
            <a:pPr marL="914400" lvl="2" indent="0">
              <a:buNone/>
              <a:defRPr/>
            </a:pPr>
            <a:endParaRPr lang="en-US" altLang="ko-Kore-KR" dirty="0"/>
          </a:p>
          <a:p>
            <a:pPr lvl="0">
              <a:defRPr/>
            </a:pPr>
            <a:r>
              <a:rPr lang="ko-KR" altLang="en-US" dirty="0"/>
              <a:t>변경된 학습 방법</a:t>
            </a:r>
          </a:p>
          <a:p>
            <a:pPr lvl="1">
              <a:defRPr/>
            </a:pPr>
            <a:r>
              <a:rPr lang="en-US" altLang="ko-KR" dirty="0"/>
              <a:t>Morpheme</a:t>
            </a:r>
            <a:r>
              <a:rPr lang="ko-KR" altLang="en-US" dirty="0"/>
              <a:t> 기준으로 분해 후</a:t>
            </a:r>
            <a:r>
              <a:rPr lang="en-US" altLang="ko-KR" dirty="0"/>
              <a:t> </a:t>
            </a:r>
            <a:r>
              <a:rPr lang="en-US" altLang="ko-KR" dirty="0" err="1"/>
              <a:t>FastText</a:t>
            </a:r>
            <a:r>
              <a:rPr lang="en-US" altLang="ko-KR" dirty="0"/>
              <a:t> method</a:t>
            </a:r>
            <a:r>
              <a:rPr lang="ko-KR" altLang="en-US" dirty="0"/>
              <a:t>를 통해 생성된 </a:t>
            </a:r>
            <a:r>
              <a:rPr lang="en-US" altLang="ko-KR" dirty="0"/>
              <a:t>pre-trained embedding vector</a:t>
            </a:r>
            <a:r>
              <a:rPr lang="ko-KR" altLang="en-US" dirty="0"/>
              <a:t>를 사용</a:t>
            </a:r>
          </a:p>
          <a:p>
            <a:pPr lvl="1">
              <a:defRPr/>
            </a:pPr>
            <a:r>
              <a:rPr lang="ko-KR" altLang="en-US" dirty="0"/>
              <a:t>945</a:t>
            </a:r>
            <a:r>
              <a:rPr lang="en-US" altLang="ko-KR" dirty="0"/>
              <a:t>,</a:t>
            </a:r>
            <a:r>
              <a:rPr lang="ko-KR" altLang="en-US" dirty="0"/>
              <a:t>203 </a:t>
            </a:r>
            <a:r>
              <a:rPr lang="en-US" altLang="ko-KR" dirty="0"/>
              <a:t>sentence pairs</a:t>
            </a:r>
            <a:r>
              <a:rPr lang="ko-KR" altLang="en-US" dirty="0"/>
              <a:t>로 학습함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(AI-hub + KAIST)</a:t>
            </a:r>
          </a:p>
          <a:p>
            <a:pPr lvl="1">
              <a:defRPr/>
            </a:pPr>
            <a:r>
              <a:rPr lang="en-US" altLang="ko-KR" dirty="0"/>
              <a:t>Sentence</a:t>
            </a:r>
            <a:r>
              <a:rPr lang="ko-KR" altLang="en-US" dirty="0"/>
              <a:t> </a:t>
            </a:r>
            <a:r>
              <a:rPr lang="en-US" altLang="ko-KR" dirty="0"/>
              <a:t>pairs</a:t>
            </a:r>
            <a:r>
              <a:rPr lang="ko-KR" altLang="en-US" dirty="0"/>
              <a:t>를 </a:t>
            </a:r>
            <a:r>
              <a:rPr lang="en-US" altLang="ko-KR" dirty="0"/>
              <a:t>90:10</a:t>
            </a:r>
            <a:r>
              <a:rPr lang="ko-KR" altLang="en-US" dirty="0"/>
              <a:t>로 나누어 </a:t>
            </a:r>
            <a:r>
              <a:rPr lang="en-US" altLang="ko-KR" dirty="0"/>
              <a:t>90%</a:t>
            </a:r>
            <a:r>
              <a:rPr lang="ko-KR" altLang="en-US" dirty="0"/>
              <a:t>는 </a:t>
            </a:r>
            <a:r>
              <a:rPr lang="en-US" altLang="ko-KR" dirty="0"/>
              <a:t>training</a:t>
            </a:r>
            <a:r>
              <a:rPr lang="ko-KR" altLang="en-US" dirty="0"/>
              <a:t>에</a:t>
            </a:r>
            <a:r>
              <a:rPr lang="en-US" altLang="ko-KR" dirty="0"/>
              <a:t>, 10%</a:t>
            </a:r>
            <a:r>
              <a:rPr lang="ko-KR" altLang="en-US" dirty="0"/>
              <a:t>는 </a:t>
            </a:r>
            <a:r>
              <a:rPr lang="en-US" altLang="ko-KR" dirty="0"/>
              <a:t>evaluate</a:t>
            </a:r>
            <a:r>
              <a:rPr lang="ko-KR" altLang="en-US" dirty="0"/>
              <a:t>에 사용되도록 개선함</a:t>
            </a:r>
            <a:r>
              <a:rPr lang="en-US" altLang="ko-KR" dirty="0"/>
              <a:t>.</a:t>
            </a:r>
          </a:p>
          <a:p>
            <a:pPr marL="457200" lvl="1" indent="0">
              <a:buNone/>
              <a:defRPr/>
            </a:pPr>
            <a:endParaRPr lang="en-US" altLang="ko-KR" dirty="0"/>
          </a:p>
          <a:p>
            <a:pPr marL="457200" lvl="1" indent="0">
              <a:buNone/>
              <a:defRPr/>
            </a:pPr>
            <a:r>
              <a:rPr lang="ko-KR" altLang="en-US" sz="1400" dirty="0"/>
              <a:t>	</a:t>
            </a:r>
            <a:r>
              <a:rPr lang="en-US" altLang="ko-KR" sz="1400" dirty="0"/>
              <a:t>[</a:t>
            </a:r>
            <a:r>
              <a:rPr lang="ko-KR" altLang="en-US" sz="1400" dirty="0"/>
              <a:t> </a:t>
            </a:r>
            <a:r>
              <a:rPr lang="en-US" altLang="ko-KR" sz="1400" dirty="0"/>
              <a:t>하:VV 였:EP 겠:TNS </a:t>
            </a:r>
            <a:r>
              <a:rPr lang="en-US" altLang="ko-KR" sz="1400" dirty="0" err="1"/>
              <a:t>나요:SEF</a:t>
            </a:r>
            <a:r>
              <a:rPr lang="en-US" altLang="ko-KR" sz="1400" dirty="0"/>
              <a:t> will  plain-style question</a:t>
            </a:r>
            <a:r>
              <a:rPr lang="ko-KR" altLang="en-US" sz="1400" dirty="0"/>
              <a:t> </a:t>
            </a:r>
            <a:r>
              <a:rPr lang="en-US" altLang="ko-KR" sz="1400" dirty="0"/>
              <a:t>-&gt;</a:t>
            </a:r>
            <a:r>
              <a:rPr lang="ko-KR" altLang="en-US" sz="1400" dirty="0"/>
              <a:t> </a:t>
            </a:r>
            <a:r>
              <a:rPr lang="en-US" altLang="ko-KR" sz="1400" dirty="0"/>
              <a:t>'</a:t>
            </a:r>
            <a:r>
              <a:rPr lang="en-US" altLang="ko-KR" sz="1400" dirty="0" err="1"/>
              <a:t>하:VV</a:t>
            </a:r>
            <a:r>
              <a:rPr lang="en-US" altLang="ko-KR" sz="1400" dirty="0"/>
              <a:t> 겠:TNS </a:t>
            </a:r>
            <a:r>
              <a:rPr lang="en-US" altLang="ko-KR" sz="1400" dirty="0" err="1"/>
              <a:t>느냐:SEF</a:t>
            </a:r>
            <a:r>
              <a:rPr lang="ko-KR" altLang="en-US" sz="1400" dirty="0"/>
              <a:t> </a:t>
            </a:r>
            <a:r>
              <a:rPr lang="en-US" altLang="ko-KR" sz="1400" dirty="0"/>
              <a:t>]</a:t>
            </a:r>
          </a:p>
          <a:p>
            <a:pPr lvl="0">
              <a:defRPr/>
            </a:pPr>
            <a:r>
              <a:rPr lang="ko-KR" altLang="ko-Kore-KR" dirty="0"/>
              <a:t>결과</a:t>
            </a:r>
          </a:p>
          <a:p>
            <a:pPr lvl="1">
              <a:defRPr/>
            </a:pPr>
            <a:r>
              <a:rPr lang="ko-KR" altLang="en-US" dirty="0"/>
              <a:t>결과가 상당히 좋았으나</a:t>
            </a:r>
            <a:r>
              <a:rPr lang="en-US" altLang="ko-KR" dirty="0"/>
              <a:t>,</a:t>
            </a:r>
            <a:r>
              <a:rPr lang="ko-KR" altLang="en-US" dirty="0"/>
              <a:t> 문장 의미에 크게 영향을 주는 앞의 동사부분이 변경되는 경우 발생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등록되지 않은 </a:t>
            </a:r>
            <a:r>
              <a:rPr lang="en-US" altLang="ko-KR" dirty="0"/>
              <a:t>word</a:t>
            </a:r>
            <a:r>
              <a:rPr lang="ko-KR" altLang="en-US" dirty="0"/>
              <a:t>에 대해서는 </a:t>
            </a:r>
            <a:r>
              <a:rPr lang="en-US" altLang="ko-KR" dirty="0"/>
              <a:t>model</a:t>
            </a:r>
            <a:r>
              <a:rPr lang="ko-KR" altLang="en-US" dirty="0"/>
              <a:t>이 예측 시도를 못하는 현상 발생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Freeform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1"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anchor="t">
            <a:normAutofit/>
          </a:bodyPr>
          <a:lstStyle/>
          <a:p>
            <a:pPr lvl="0">
              <a:defRPr/>
            </a:pPr>
            <a:r>
              <a:rPr kumimoji="1" lang="ko-KR" altLang="en-US" sz="3600"/>
              <a:t>변경된 학습 결과</a:t>
            </a:r>
            <a:endParaRPr kumimoji="1" lang="en-US" altLang="ko-KR" sz="360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08864" y="364460"/>
            <a:ext cx="5571259" cy="583655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>진행 상황</a:t>
            </a:r>
            <a:endParaRPr kumimoji="1" lang="ko-Kore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 dirty="0"/>
              <a:t>변경된 학습 방법 추가 개선</a:t>
            </a:r>
          </a:p>
          <a:p>
            <a:pPr lvl="1">
              <a:defRPr/>
            </a:pPr>
            <a:r>
              <a:rPr lang="ko-KR" altLang="en-US" dirty="0"/>
              <a:t>문장의 전체 의미에 큰 영향을 주는 앞의 서술어 부분을 </a:t>
            </a:r>
            <a:r>
              <a:rPr lang="en-US" altLang="ko-KR" dirty="0"/>
              <a:t>fix</a:t>
            </a:r>
            <a:r>
              <a:rPr lang="ko-KR" altLang="en-US" dirty="0"/>
              <a:t>하는 알고리즘 추가</a:t>
            </a:r>
            <a:r>
              <a:rPr lang="en-US" altLang="ko-KR" dirty="0"/>
              <a:t>.</a:t>
            </a:r>
            <a:endParaRPr lang="ko-KR" altLang="en-US" dirty="0"/>
          </a:p>
          <a:p>
            <a:pPr lvl="1">
              <a:defRPr/>
            </a:pPr>
            <a:r>
              <a:rPr lang="ko-KR" altLang="en-US" dirty="0"/>
              <a:t>945</a:t>
            </a:r>
            <a:r>
              <a:rPr lang="en-US" altLang="ko-KR" dirty="0"/>
              <a:t>,</a:t>
            </a:r>
            <a:r>
              <a:rPr lang="ko-KR" altLang="en-US" dirty="0"/>
              <a:t>203 </a:t>
            </a:r>
            <a:r>
              <a:rPr lang="en-US" altLang="ko-KR" dirty="0"/>
              <a:t>sentence pairs</a:t>
            </a:r>
            <a:r>
              <a:rPr lang="ko-KR" altLang="en-US" dirty="0"/>
              <a:t>로</a:t>
            </a:r>
            <a:r>
              <a:rPr lang="ko-KR" altLang="ko-Kore-KR" dirty="0"/>
              <a:t> 학습</a:t>
            </a:r>
            <a:r>
              <a:rPr lang="ko-KR" altLang="en-US" dirty="0"/>
              <a:t>하였으며 나머지 옵션도 동일</a:t>
            </a:r>
            <a:r>
              <a:rPr lang="en-US" altLang="ko-KR" dirty="0"/>
              <a:t>.</a:t>
            </a:r>
            <a:endParaRPr lang="ko-KR" altLang="en-US" dirty="0"/>
          </a:p>
          <a:p>
            <a:pPr lvl="0">
              <a:defRPr/>
            </a:pPr>
            <a:endParaRPr lang="ko-Kore-KR" altLang="ko-Kore-KR" dirty="0"/>
          </a:p>
          <a:p>
            <a:pPr marL="457200" lvl="1" indent="0">
              <a:buNone/>
              <a:defRPr/>
            </a:pPr>
            <a:r>
              <a:rPr lang="ko-KR" altLang="en-US" sz="1300" dirty="0"/>
              <a:t>	</a:t>
            </a:r>
            <a:r>
              <a:rPr lang="en-US" altLang="ko-KR" sz="1300" dirty="0"/>
              <a:t>[</a:t>
            </a:r>
            <a:r>
              <a:rPr lang="ko-KR" altLang="en-US" sz="1300" dirty="0"/>
              <a:t> </a:t>
            </a:r>
            <a:r>
              <a:rPr lang="en-US" altLang="ko-KR" sz="1300" dirty="0"/>
              <a:t>하:VV 였:EP 겠:TNS </a:t>
            </a:r>
            <a:r>
              <a:rPr lang="en-US" altLang="ko-KR" sz="1300" dirty="0" err="1"/>
              <a:t>나요:SEF</a:t>
            </a:r>
            <a:r>
              <a:rPr lang="en-US" altLang="ko-KR" sz="1300" dirty="0"/>
              <a:t> will  plain-style question</a:t>
            </a:r>
            <a:r>
              <a:rPr lang="ko-KR" altLang="en-US" sz="1300" dirty="0"/>
              <a:t> </a:t>
            </a:r>
            <a:r>
              <a:rPr lang="en-US" altLang="ko-KR" sz="1300" dirty="0"/>
              <a:t>-&gt;</a:t>
            </a:r>
            <a:r>
              <a:rPr lang="ko-KR" altLang="en-US" sz="1300" dirty="0"/>
              <a:t> </a:t>
            </a:r>
            <a:r>
              <a:rPr lang="en-US" altLang="ko-KR" sz="1300" dirty="0"/>
              <a:t>'</a:t>
            </a:r>
            <a:r>
              <a:rPr lang="en-US" altLang="ko-KR" sz="1300" dirty="0" err="1"/>
              <a:t>하:VV</a:t>
            </a:r>
            <a:r>
              <a:rPr lang="en-US" altLang="ko-KR" sz="1300" dirty="0"/>
              <a:t> 겠:TNS </a:t>
            </a:r>
            <a:r>
              <a:rPr lang="en-US" altLang="ko-KR" sz="1300" dirty="0" err="1"/>
              <a:t>느냐:SEF</a:t>
            </a:r>
            <a:r>
              <a:rPr lang="ko-KR" altLang="en-US" sz="1300" dirty="0"/>
              <a:t> </a:t>
            </a:r>
            <a:r>
              <a:rPr lang="en-US" altLang="ko-KR" sz="1300" dirty="0"/>
              <a:t>]</a:t>
            </a:r>
          </a:p>
          <a:p>
            <a:pPr marL="0" lvl="0" indent="0">
              <a:buNone/>
              <a:defRPr/>
            </a:pPr>
            <a:endParaRPr lang="en-US" altLang="ko-KR" sz="1300" dirty="0"/>
          </a:p>
          <a:p>
            <a:pPr lvl="0">
              <a:defRPr/>
            </a:pPr>
            <a:r>
              <a:rPr lang="ko-KR" altLang="ko-Kore-KR" dirty="0"/>
              <a:t>결과</a:t>
            </a:r>
          </a:p>
          <a:p>
            <a:pPr lvl="1">
              <a:defRPr/>
            </a:pPr>
            <a:r>
              <a:rPr lang="ko-KR" altLang="en-US" dirty="0"/>
              <a:t>여태까지의 결과 중 가장 좋은 결과를 나타냄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하지만 분해된 형태소를 다시 합쳐줘야 하는 문제 발생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여전히 등록되지 않은 </a:t>
            </a:r>
            <a:r>
              <a:rPr lang="en-US" altLang="ko-KR" dirty="0"/>
              <a:t>word</a:t>
            </a:r>
            <a:r>
              <a:rPr lang="ko-KR" altLang="en-US" dirty="0"/>
              <a:t>에 대해선 예측하지 못 하는 문제 발생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Freeform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1"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anchor="t">
            <a:normAutofit/>
          </a:bodyPr>
          <a:lstStyle/>
          <a:p>
            <a:pPr lvl="0">
              <a:defRPr/>
            </a:pPr>
            <a:r>
              <a:rPr kumimoji="1" lang="ko-KR" altLang="en-US" sz="3600"/>
              <a:t>변경된 학습에 추가 개선 결과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76824" y="390525"/>
            <a:ext cx="5617370" cy="591788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>진행 상황</a:t>
            </a:r>
            <a:endParaRPr kumimoji="1" lang="ko-Kore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형태소들을 다시 합치는 </a:t>
            </a:r>
            <a:r>
              <a:rPr lang="en-US" altLang="ko-KR" dirty="0"/>
              <a:t>Merger </a:t>
            </a:r>
            <a:r>
              <a:rPr lang="ko-KR" altLang="en-US" dirty="0"/>
              <a:t>개발</a:t>
            </a:r>
          </a:p>
          <a:p>
            <a:pPr lvl="1">
              <a:defRPr/>
            </a:pPr>
            <a:r>
              <a:rPr lang="ko-KR" altLang="en-US" dirty="0"/>
              <a:t>결과값으로 도출된 형태소들을 하나의 문장으로 다시 합치는 </a:t>
            </a:r>
            <a:r>
              <a:rPr lang="en-US" altLang="ko-KR" dirty="0"/>
              <a:t>method</a:t>
            </a:r>
            <a:r>
              <a:rPr lang="ko-KR" altLang="en-US" dirty="0"/>
              <a:t>를 직접 개발함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ko-Kore-KR" altLang="ko-Kore-KR" dirty="0"/>
          </a:p>
          <a:p>
            <a:pPr marL="457200" lvl="1" indent="0">
              <a:buNone/>
              <a:defRPr/>
            </a:pPr>
            <a:r>
              <a:rPr lang="ko-KR" altLang="en-US" dirty="0"/>
              <a:t>	</a:t>
            </a:r>
            <a:r>
              <a:rPr lang="en-US" altLang="ko-KR" dirty="0"/>
              <a:t>[</a:t>
            </a:r>
            <a:r>
              <a:rPr lang="ko-KR" altLang="en-US" dirty="0"/>
              <a:t> </a:t>
            </a:r>
            <a:r>
              <a:rPr lang="en-US" altLang="ko-KR" dirty="0"/>
              <a:t>물:VV </a:t>
            </a:r>
            <a:r>
              <a:rPr lang="en-US" altLang="ko-KR" dirty="0" err="1"/>
              <a:t>ㄴ다:SEF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문다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]</a:t>
            </a:r>
          </a:p>
          <a:p>
            <a:pPr marL="457200" lvl="1" indent="0">
              <a:buNone/>
              <a:defRPr/>
            </a:pPr>
            <a:endParaRPr lang="en-US" altLang="ko-Kore-KR" dirty="0"/>
          </a:p>
          <a:p>
            <a:pPr lvl="0">
              <a:defRPr/>
            </a:pPr>
            <a:r>
              <a:rPr lang="ko-KR" altLang="ko-Kore-KR" dirty="0"/>
              <a:t>결과</a:t>
            </a:r>
          </a:p>
          <a:p>
            <a:pPr lvl="1">
              <a:defRPr/>
            </a:pPr>
            <a:r>
              <a:rPr lang="en-US" altLang="ko-KR" dirty="0"/>
              <a:t>Rule-base</a:t>
            </a:r>
            <a:r>
              <a:rPr lang="ko-KR" altLang="en-US" dirty="0"/>
              <a:t>인 </a:t>
            </a:r>
            <a:r>
              <a:rPr lang="en-US" altLang="ko-KR" dirty="0"/>
              <a:t>method</a:t>
            </a:r>
            <a:r>
              <a:rPr lang="ko-KR" altLang="en-US" dirty="0"/>
              <a:t>이며 현재까지는 결과가 상당히 좋음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2147483647"/>
        <a:ea typeface=""/>
        <a:cs typeface=""/>
        <a:font script="Jpan" typeface="MS Gothic"/>
        <a:font script="Hang" typeface="맑은 고딕"/>
        <a:font script="Hans" typeface="SimSun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2147483647"/>
        <a:ea typeface=""/>
        <a:cs typeface=""/>
        <a:font script="Jpan" typeface="MS Gothic"/>
        <a:font script="Hang" typeface="맑은 고딕"/>
        <a:font script="Hans" typeface="SimSun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429</ep:Words>
  <ep:PresentationFormat>와이드스크린</ep:PresentationFormat>
  <ep:Paragraphs>61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명언</vt:lpstr>
      <vt:lpstr>형태소 Merge결과</vt:lpstr>
      <vt:lpstr>향후 계획</vt:lpstr>
      <vt:lpstr>업무 분담</vt:lpstr>
      <vt:lpstr>conjugating option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2020-10-26T04:47:18.000</dcterms:created>
  <dc:creator>박기홍</dc:creator>
  <cp:lastModifiedBy>kane</cp:lastModifiedBy>
  <dcterms:modified xsi:type="dcterms:W3CDTF">2020-11-27T01:31:31.787</dcterms:modified>
  <cp:revision>34</cp:revision>
  <dc:title>캡스톤디자인 진행 상황</dc:title>
  <cp:version>1000.0000.01</cp:version>
</cp:coreProperties>
</file>