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44CD8-0EAD-EA04-FA4A-8FAE16349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DE09C8-60EA-8425-3831-C93693A0E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03EE1-C4D8-6099-8D65-7FFE3394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3B53-44E8-445B-8486-DF063C6D6D8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18CFF-0743-D28B-1392-D8BB5A8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539A6-50D4-FEDD-E642-84FF9C68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3D57-985D-457E-880C-0C7CB0DD6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9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A820A-893E-ED23-2F63-1F1F73EC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19842D-E55E-B38F-4E13-BFF8E3EEB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DB41F-18F5-EC3C-DCE0-76CEDD08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3B53-44E8-445B-8486-DF063C6D6D8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5F473-9FAF-B119-25B3-A6828B17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14C05-C411-E154-4DC9-0D92CC54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3D57-985D-457E-880C-0C7CB0DD6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6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1D66CF-901B-8965-6900-35B2B5B78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EA89E1-8EB2-C42E-637F-1E39D4211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87F7D-41D4-B804-C29E-27B18E32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3B53-44E8-445B-8486-DF063C6D6D8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A86E3-6011-8D29-64A6-B0C117FB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5877C-30C4-5B17-D1E7-A8B0A9D3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3D57-985D-457E-880C-0C7CB0DD6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48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B256E-E972-1FF9-F6C3-636F563E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6B5702-0011-50B4-CCF6-E8BE46632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3F3EC-909A-38D8-7D14-ED7CB75A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3B53-44E8-445B-8486-DF063C6D6D8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A4A88-3FCE-EB27-2759-6DD538CC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58706-BAE9-CEA3-C404-2E4D1A95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3D57-985D-457E-880C-0C7CB0DD6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8C7A3-FDEB-0600-5622-F97FF4B0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BE08A3-94B6-4B4B-37CD-58C77AE13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9BF9E-EC0C-21CA-E6F1-04345A79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3B53-44E8-445B-8486-DF063C6D6D8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5ADB3-F972-94D0-7247-77A05A93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C24E3-BA8C-BA19-4E4E-B783A00B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3D57-985D-457E-880C-0C7CB0DD6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0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5A8F8-817A-F63F-0E4C-3983031F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D1EFE-3F20-7AE5-DB18-89B2DBE61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F784C4-AB4F-F47A-2977-96D03C1FB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3C98D5-7363-2B27-BF2F-C71620C7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3B53-44E8-445B-8486-DF063C6D6D8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6E8FD7-7A61-8F95-592C-C2DBE229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A34E0D-7FE4-2204-1D45-A0359081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3D57-985D-457E-880C-0C7CB0DD6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4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4CAFE-B937-3C85-2A9C-12F29E0E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CFFF46-9FB5-1D69-7512-B270500F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67D5FA-D96E-D136-522F-F1559AC1F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4D4404-8C27-3EDD-4A55-4B1B52585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C29D6D-1266-30DE-950A-0BFD97CB8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35BBA6-B096-A95C-B92C-C9D1B897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3B53-44E8-445B-8486-DF063C6D6D8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D68EBA-4A3A-1CFF-797C-6C6D67D7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B3F2BB-4735-2DA1-A94A-021DDF95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3D57-985D-457E-880C-0C7CB0DD6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69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696D4-BC88-64B3-CB43-68A0D5A3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51314E-5714-38E2-CAC0-A1874E9B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3B53-44E8-445B-8486-DF063C6D6D8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39DF5A-83B0-54D2-C3CC-51A9F1C5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C6B759-7062-115F-3070-0C697B49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3D57-985D-457E-880C-0C7CB0DD6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6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EE0C7C-55B9-5C59-94C0-FD78B639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3B53-44E8-445B-8486-DF063C6D6D8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34B486-D585-B901-2EBC-B869A182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3BE11-8C01-132F-342D-65B4FC74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3D57-985D-457E-880C-0C7CB0DD6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9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504F9-9867-F1E4-2C18-02CDC6D6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6F271-4364-A50E-2089-1D591C578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6FF04-4B88-8010-71D6-AB276DAB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A9281E-3DB1-7540-FC7C-69DE797A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3B53-44E8-445B-8486-DF063C6D6D8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701D16-7DF4-CE0A-9BB9-141EA5FE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725B9-6DC8-B184-8EA0-CE027816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3D57-985D-457E-880C-0C7CB0DD6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E6A10-BCCB-6815-2F2F-832EBA30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E83218-F422-1B04-A715-509A78D67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EC9197-BADA-124B-AB1C-ED0B29012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227AD-449B-A3E8-3A9D-DB04D9D8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3B53-44E8-445B-8486-DF063C6D6D8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9F02B2-FBA5-D35B-D8CB-15A4432A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6DA5F-FB88-8C06-FAE2-6AEB6F20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3D57-985D-457E-880C-0C7CB0DD6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BC7EA0-E0CE-B51B-1CDD-BFE9C39E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132C8-8D24-BE23-126C-7B421E0E4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7A114-1D89-51EA-916E-96F10472F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73B53-44E8-445B-8486-DF063C6D6D8F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48437-204A-70E9-4E2B-700565570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9CDBF-D9CF-1FF1-AFB6-85160F8B2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23D57-985D-457E-880C-0C7CB0DD6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15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oicell.co.kr/" TargetMode="External"/><Relationship Id="rId2" Type="http://schemas.openxmlformats.org/officeDocument/2006/relationships/hyperlink" Target="https://reravebeaut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fa.biff.kr/kor/" TargetMode="External"/><Relationship Id="rId4" Type="http://schemas.openxmlformats.org/officeDocument/2006/relationships/hyperlink" Target="https://knotters.k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322AE-8702-172C-D86B-005AB4CD5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C63930-E578-BACF-E520-3102E3982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3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E14B3-B4CE-AA1E-93EE-C1124B25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CAE02-F713-C550-587B-1F9DAF792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linkClick r:id="rId2"/>
              </a:rPr>
              <a:t>Rerave</a:t>
            </a:r>
            <a:r>
              <a:rPr lang="en-US" altLang="ko-KR" dirty="0">
                <a:hlinkClick r:id="rId2"/>
              </a:rPr>
              <a:t> (reravebeauty.com)</a:t>
            </a:r>
            <a:endParaRPr lang="en-US" altLang="ko-KR" dirty="0"/>
          </a:p>
          <a:p>
            <a:r>
              <a:rPr lang="ko-KR" altLang="en-US" dirty="0" err="1">
                <a:hlinkClick r:id="rId3"/>
              </a:rPr>
              <a:t>루이셀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(rooicell.co.kr)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Knotters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CHANEL X BIFF ASIAN FILM ACADEMY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68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영은:D 영은:D</dc:creator>
  <cp:lastModifiedBy>영은:D 영은:D</cp:lastModifiedBy>
  <cp:revision>1</cp:revision>
  <dcterms:created xsi:type="dcterms:W3CDTF">2023-01-01T13:43:00Z</dcterms:created>
  <dcterms:modified xsi:type="dcterms:W3CDTF">2023-01-01T13:54:40Z</dcterms:modified>
</cp:coreProperties>
</file>