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73" r:id="rId6"/>
    <p:sldId id="261" r:id="rId7"/>
    <p:sldId id="263" r:id="rId8"/>
    <p:sldId id="265" r:id="rId9"/>
    <p:sldId id="266" r:id="rId10"/>
    <p:sldId id="267" r:id="rId11"/>
    <p:sldId id="268" r:id="rId12"/>
    <p:sldId id="271" r:id="rId13"/>
    <p:sldId id="270" r:id="rId14"/>
    <p:sldId id="269" r:id="rId15"/>
    <p:sldId id="272" r:id="rId16"/>
    <p:sldId id="264" r:id="rId17"/>
    <p:sldId id="275" r:id="rId18"/>
    <p:sldId id="274" r:id="rId19"/>
    <p:sldId id="276" r:id="rId20"/>
    <p:sldId id="277" r:id="rId21"/>
    <p:sldId id="280" r:id="rId22"/>
    <p:sldId id="279" r:id="rId23"/>
    <p:sldId id="262" r:id="rId24"/>
  </p:sldIdLst>
  <p:sldSz cx="12192000" cy="6858000"/>
  <p:notesSz cx="6858000" cy="9144000"/>
  <p:embeddedFontLst>
    <p:embeddedFont>
      <p:font typeface="KoPub돋움체 Bold" panose="02020603020101020101" pitchFamily="18" charset="-127"/>
      <p:regular r:id="rId25"/>
    </p:embeddedFont>
    <p:embeddedFont>
      <p:font typeface="KoPub돋움체 Medium" panose="02020603020101020101" pitchFamily="18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543" y="63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D0B09-D157-46D3-9DC4-D00FB0D02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E9C20B-7D0C-45FE-AE39-0DB45742A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F43D6-F0A2-422E-AF21-133D3D08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8B97-991D-4978-BD36-6DDF55F9CFDE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66E570-BFF7-4D18-A156-21906582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1206E4-241B-41A5-ADBD-FAEFE62B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C19E-F8E3-4F03-A0AF-4F86A13AB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6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6A6D-C82B-42E4-848A-D878C042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07EA19-A76C-4BEF-BEEF-BA93226F0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8D58E-27C0-496D-9135-1F9DFF015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8B97-991D-4978-BD36-6DDF55F9CFDE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C42D27-52FE-4AE1-88FD-0CA7F9FF2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6DC74-73A4-4E04-8382-B47BC2A4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C19E-F8E3-4F03-A0AF-4F86A13AB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95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1A5E96-C7DF-4F0B-8B2A-29CA3E6252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010D3-091D-47CD-A365-717E970D7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E828BD-2288-4607-BECD-1B58FE2C4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8B97-991D-4978-BD36-6DDF55F9CFDE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4556C-363D-412C-A168-CD5AFA0BF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E51700-39F0-4A88-B535-227D3AEF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C19E-F8E3-4F03-A0AF-4F86A13AB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09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35397-0830-44FF-9E7D-9DB8BFB99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75C4FC-1345-4FAF-B7F1-130FA9E36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93D16-11D2-402B-93DE-814FD1D09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8B97-991D-4978-BD36-6DDF55F9CFDE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6F80FF-6E91-4A12-AC2C-459BFFA47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0301AE-7262-4CCB-B2FC-2ED00A56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C19E-F8E3-4F03-A0AF-4F86A13AB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83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0C7D7-7BB9-413C-8B62-B7859447A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D9F49A-448E-4D22-B986-212305EE4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228AE-732F-426B-8D41-6BA7F44A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8B97-991D-4978-BD36-6DDF55F9CFDE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B54F93-7262-4FE1-8AFF-32A0B8845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472F72-E9F0-4E61-A25D-F4B7EA63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C19E-F8E3-4F03-A0AF-4F86A13AB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80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99395-4F2F-4765-9E6B-669A64B79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FB46D5-FDF6-4C62-A1E3-C8AD57FCC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B22FFE-816B-4357-B7B3-FF140E354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E66C81-EF19-4BBB-8E7A-EA1D9639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8B97-991D-4978-BD36-6DDF55F9CFDE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A1C6BC-74B5-421B-BA72-74A6A474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8CD50B-AAE7-4DD9-BF22-4273FB07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C19E-F8E3-4F03-A0AF-4F86A13AB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96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4DB52-0758-4B31-AB9F-E5DED7A98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33EF4D-8B10-4D37-B990-4C6082DBA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55EBEE-624A-480E-8BB1-F37643E72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C1BAB6-93EF-41E6-8CA4-41C8B3C20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3C257A-B761-4B14-8B11-12FD6FE06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2F2F35-FA7C-49BA-823D-15BA3FBB1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8B97-991D-4978-BD36-6DDF55F9CFDE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50D43D-ECE4-45A0-8913-5F8C23A3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F872A0-BA09-4573-A64E-EA35EDF8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C19E-F8E3-4F03-A0AF-4F86A13AB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81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E10EA-4C29-4283-8686-27F307C2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239B5B-7D53-4E39-A787-A333687D2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8B97-991D-4978-BD36-6DDF55F9CFDE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C62E98-E814-4448-B4B8-B3581759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BD682E-7649-45DC-863D-571E4B79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C19E-F8E3-4F03-A0AF-4F86A13AB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72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E20A63-3375-4007-A5ED-AEDF84D1E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8B97-991D-4978-BD36-6DDF55F9CFDE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6A7871-1EB5-4EB2-89A7-A1B10F11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58BB10-918A-46BC-B427-1263B514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C19E-F8E3-4F03-A0AF-4F86A13AB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08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98A26-7488-4CEA-B699-BD72D535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F7D087-AF63-42B5-800E-5BBD92390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4271DE-25C6-4B57-87FC-EEAA9E0AC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539534-C8C5-4620-BC97-B02F2935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8B97-991D-4978-BD36-6DDF55F9CFDE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3F84E7-543B-48EB-AC76-70981876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0C56AA-A12F-42BB-8867-0E7ED56F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C19E-F8E3-4F03-A0AF-4F86A13AB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63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13F89-BB28-4F22-AA37-3D5162850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3B881B-1DE1-4F97-8608-89D57D728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268EDA-1D14-41AF-942B-C79BA7A31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62757B-25BE-44C7-B4E9-D11E724BC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8B97-991D-4978-BD36-6DDF55F9CFDE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40C77C-1DCC-419A-AEAD-663C714AB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083B73-B35E-41D7-9543-BE57ED72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C19E-F8E3-4F03-A0AF-4F86A13AB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10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6D6EAB-7AC2-41A1-8FC3-A14A99A71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0C771B-F586-4AFD-9181-E7C8F162F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F8B47-26E7-466B-ABED-A9753ECED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18B97-991D-4978-BD36-6DDF55F9CFDE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CCF83-782F-4E3D-A597-B020DF170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42607A-53C4-4D08-84BA-5A5C106D7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0C19E-F8E3-4F03-A0AF-4F86A13AB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81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tmp"/><Relationship Id="rId5" Type="http://schemas.openxmlformats.org/officeDocument/2006/relationships/image" Target="../media/image26.tmp"/><Relationship Id="rId4" Type="http://schemas.openxmlformats.org/officeDocument/2006/relationships/image" Target="../media/image25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tmp"/><Relationship Id="rId4" Type="http://schemas.openxmlformats.org/officeDocument/2006/relationships/image" Target="../media/image33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tmp"/><Relationship Id="rId5" Type="http://schemas.openxmlformats.org/officeDocument/2006/relationships/image" Target="../media/image36.tmp"/><Relationship Id="rId4" Type="http://schemas.openxmlformats.org/officeDocument/2006/relationships/image" Target="../media/image30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tmp"/><Relationship Id="rId4" Type="http://schemas.openxmlformats.org/officeDocument/2006/relationships/image" Target="../media/image33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tmp"/><Relationship Id="rId4" Type="http://schemas.openxmlformats.org/officeDocument/2006/relationships/image" Target="../media/image30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CCEDE6-20F4-44A6-9A3A-86B704D93BE6}"/>
              </a:ext>
            </a:extLst>
          </p:cNvPr>
          <p:cNvSpPr txBox="1"/>
          <p:nvPr/>
        </p:nvSpPr>
        <p:spPr>
          <a:xfrm>
            <a:off x="1066485" y="1812717"/>
            <a:ext cx="96295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S</a:t>
            </a:r>
            <a:r>
              <a:rPr lang="en-US" altLang="ko-KR" sz="2800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ales &amp; Distribution Information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 Light" charset="-127"/>
              </a:rPr>
              <a:t>#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Report Specification</a:t>
            </a:r>
            <a:endParaRPr lang="ko-KR" altLang="ko-KR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CDCA37-9DA9-49E5-8327-9C9F774A282B}"/>
              </a:ext>
            </a:extLst>
          </p:cNvPr>
          <p:cNvSpPr/>
          <p:nvPr/>
        </p:nvSpPr>
        <p:spPr>
          <a:xfrm rot="16200000">
            <a:off x="-637144" y="821741"/>
            <a:ext cx="17203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2020 09 07 YEAJIN KIM</a:t>
            </a:r>
            <a:endParaRPr lang="ko-KR" altLang="en-US" sz="1100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8763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587E6A-EF77-41B1-9899-2D479A50829E}"/>
              </a:ext>
            </a:extLst>
          </p:cNvPr>
          <p:cNvSpPr txBox="1"/>
          <p:nvPr/>
        </p:nvSpPr>
        <p:spPr>
          <a:xfrm>
            <a:off x="1099930" y="350053"/>
            <a:ext cx="3844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echnical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529D0B-EB42-459B-B0CB-25FE3E45986A}"/>
              </a:ext>
            </a:extLst>
          </p:cNvPr>
          <p:cNvSpPr txBox="1"/>
          <p:nvPr/>
        </p:nvSpPr>
        <p:spPr>
          <a:xfrm>
            <a:off x="1063055" y="947615"/>
            <a:ext cx="410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O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utbound Delivery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E633ED-BC7E-4C62-A4BA-078CDA430C64}"/>
              </a:ext>
            </a:extLst>
          </p:cNvPr>
          <p:cNvSpPr/>
          <p:nvPr/>
        </p:nvSpPr>
        <p:spPr>
          <a:xfrm>
            <a:off x="9681355" y="178603"/>
            <a:ext cx="2371726" cy="342891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solidFill>
                  <a:schemeClr val="tx1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VA03 | Sales Order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Delivery Number | 0080000001</a:t>
            </a:r>
            <a:endParaRPr lang="ko-KR" altLang="en-US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E9461384-0DB1-4F9D-9482-AB9A8533E8D6}"/>
              </a:ext>
            </a:extLst>
          </p:cNvPr>
          <p:cNvSpPr/>
          <p:nvPr/>
        </p:nvSpPr>
        <p:spPr>
          <a:xfrm>
            <a:off x="600599" y="2260965"/>
            <a:ext cx="462456" cy="171451"/>
          </a:xfrm>
          <a:prstGeom prst="flowChartTermina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16</a:t>
            </a:r>
            <a:endParaRPr lang="ko-KR" altLang="en-US" sz="1100" dirty="0">
              <a:solidFill>
                <a:schemeClr val="accent6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D423913-DF79-46FE-B8CE-28DD6F9F07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211"/>
          <a:stretch/>
        </p:blipFill>
        <p:spPr>
          <a:xfrm>
            <a:off x="1126434" y="1363411"/>
            <a:ext cx="8453335" cy="3937251"/>
          </a:xfrm>
          <a:prstGeom prst="rect">
            <a:avLst/>
          </a:prstGeom>
          <a:ln>
            <a:noFill/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7B74493-F676-4E00-8904-C8B48C60DF4F}"/>
              </a:ext>
            </a:extLst>
          </p:cNvPr>
          <p:cNvSpPr/>
          <p:nvPr/>
        </p:nvSpPr>
        <p:spPr>
          <a:xfrm>
            <a:off x="1212329" y="2228788"/>
            <a:ext cx="2352402" cy="23580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282B430-7AF4-4E1D-A7E5-6CF08F406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1356" y="611663"/>
            <a:ext cx="2371725" cy="180975"/>
          </a:xfrm>
          <a:prstGeom prst="rect">
            <a:avLst/>
          </a:prstGeom>
        </p:spPr>
      </p:pic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C030E33-93B5-49F1-A1F3-95C27A7A4C5E}"/>
              </a:ext>
            </a:extLst>
          </p:cNvPr>
          <p:cNvCxnSpPr>
            <a:cxnSpLocks/>
            <a:stCxn id="7" idx="1"/>
            <a:endCxn id="10" idx="3"/>
          </p:cNvCxnSpPr>
          <p:nvPr/>
        </p:nvCxnSpPr>
        <p:spPr>
          <a:xfrm rot="10800000">
            <a:off x="1063055" y="2346691"/>
            <a:ext cx="149274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4">
            <a:extLst>
              <a:ext uri="{FF2B5EF4-FFF2-40B4-BE49-F238E27FC236}">
                <a16:creationId xmlns:a16="http://schemas.microsoft.com/office/drawing/2014/main" id="{70C9CED1-6923-420A-B0DA-899E8292128D}"/>
              </a:ext>
            </a:extLst>
          </p:cNvPr>
          <p:cNvCxnSpPr>
            <a:cxnSpLocks/>
          </p:cNvCxnSpPr>
          <p:nvPr/>
        </p:nvCxnSpPr>
        <p:spPr>
          <a:xfrm>
            <a:off x="1126434" y="901149"/>
            <a:ext cx="3445566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394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587E6A-EF77-41B1-9899-2D479A50829E}"/>
              </a:ext>
            </a:extLst>
          </p:cNvPr>
          <p:cNvSpPr txBox="1"/>
          <p:nvPr/>
        </p:nvSpPr>
        <p:spPr>
          <a:xfrm>
            <a:off x="1099930" y="350053"/>
            <a:ext cx="3844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echnical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529D0B-EB42-459B-B0CB-25FE3E45986A}"/>
              </a:ext>
            </a:extLst>
          </p:cNvPr>
          <p:cNvSpPr txBox="1"/>
          <p:nvPr/>
        </p:nvSpPr>
        <p:spPr>
          <a:xfrm>
            <a:off x="1063055" y="947615"/>
            <a:ext cx="410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G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ood Issues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E633ED-BC7E-4C62-A4BA-078CDA430C64}"/>
              </a:ext>
            </a:extLst>
          </p:cNvPr>
          <p:cNvSpPr/>
          <p:nvPr/>
        </p:nvSpPr>
        <p:spPr>
          <a:xfrm>
            <a:off x="10628699" y="178603"/>
            <a:ext cx="1424381" cy="3429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solidFill>
                  <a:schemeClr val="tx1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VA03 | Sales Order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Order Number | 8</a:t>
            </a:r>
            <a:endParaRPr lang="ko-KR" altLang="en-US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E9461384-0DB1-4F9D-9482-AB9A8533E8D6}"/>
              </a:ext>
            </a:extLst>
          </p:cNvPr>
          <p:cNvSpPr/>
          <p:nvPr/>
        </p:nvSpPr>
        <p:spPr>
          <a:xfrm>
            <a:off x="535169" y="5829519"/>
            <a:ext cx="462456" cy="171451"/>
          </a:xfrm>
          <a:prstGeom prst="flowChartTermina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6</a:t>
            </a:r>
            <a:endParaRPr lang="ko-KR" altLang="en-US" sz="1100" dirty="0">
              <a:solidFill>
                <a:schemeClr val="accent6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BC6B5FE-F838-4055-9A2A-1B8E08347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355" y="611663"/>
            <a:ext cx="2371725" cy="1809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81FE0A2-A21A-436D-8A60-E67AC79A5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1354" y="901149"/>
            <a:ext cx="2371725" cy="1223963"/>
          </a:xfrm>
          <a:prstGeom prst="rect">
            <a:avLst/>
          </a:prstGeom>
        </p:spPr>
      </p:pic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29506692-9BC9-4F51-98BA-594A1A6DFD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96"/>
          <a:stretch/>
        </p:blipFill>
        <p:spPr>
          <a:xfrm>
            <a:off x="1126434" y="1363413"/>
            <a:ext cx="7024585" cy="537054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250970-2D77-448F-8AC6-5D47197B7266}"/>
              </a:ext>
            </a:extLst>
          </p:cNvPr>
          <p:cNvSpPr/>
          <p:nvPr/>
        </p:nvSpPr>
        <p:spPr>
          <a:xfrm>
            <a:off x="2818407" y="5829519"/>
            <a:ext cx="2689423" cy="22838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B1EA742-08D7-469E-BD43-F3683C75E392}"/>
              </a:ext>
            </a:extLst>
          </p:cNvPr>
          <p:cNvSpPr/>
          <p:nvPr/>
        </p:nvSpPr>
        <p:spPr>
          <a:xfrm>
            <a:off x="3821906" y="2607470"/>
            <a:ext cx="707233" cy="17145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96399FE-FC40-4D6F-A472-82ACFD1B16D9}"/>
              </a:ext>
            </a:extLst>
          </p:cNvPr>
          <p:cNvSpPr/>
          <p:nvPr/>
        </p:nvSpPr>
        <p:spPr>
          <a:xfrm>
            <a:off x="4653016" y="2607470"/>
            <a:ext cx="354754" cy="17145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26" name="순서도: 수행의 시작/종료 25">
            <a:extLst>
              <a:ext uri="{FF2B5EF4-FFF2-40B4-BE49-F238E27FC236}">
                <a16:creationId xmlns:a16="http://schemas.microsoft.com/office/drawing/2014/main" id="{21EA8AFA-F74B-4A40-AC0A-735727CA4F02}"/>
              </a:ext>
            </a:extLst>
          </p:cNvPr>
          <p:cNvSpPr/>
          <p:nvPr/>
        </p:nvSpPr>
        <p:spPr>
          <a:xfrm>
            <a:off x="535169" y="2607470"/>
            <a:ext cx="462456" cy="171451"/>
          </a:xfrm>
          <a:prstGeom prst="flowChartTerminator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17</a:t>
            </a:r>
            <a:endParaRPr lang="ko-KR" altLang="en-US" sz="1100" dirty="0">
              <a:solidFill>
                <a:schemeClr val="accent6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8" name="순서도: 수행의 시작/종료 27">
            <a:extLst>
              <a:ext uri="{FF2B5EF4-FFF2-40B4-BE49-F238E27FC236}">
                <a16:creationId xmlns:a16="http://schemas.microsoft.com/office/drawing/2014/main" id="{0B88EE0C-2B43-4685-9E6F-CD23D9D98403}"/>
              </a:ext>
            </a:extLst>
          </p:cNvPr>
          <p:cNvSpPr/>
          <p:nvPr/>
        </p:nvSpPr>
        <p:spPr>
          <a:xfrm>
            <a:off x="535169" y="2860101"/>
            <a:ext cx="462456" cy="171451"/>
          </a:xfrm>
          <a:prstGeom prst="flowChartTerminator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18</a:t>
            </a:r>
            <a:endParaRPr lang="ko-KR" altLang="en-US" sz="1100" dirty="0">
              <a:solidFill>
                <a:schemeClr val="accent6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A0EAF63D-96DC-43D5-A955-35BA9B1F9BA0}"/>
              </a:ext>
            </a:extLst>
          </p:cNvPr>
          <p:cNvCxnSpPr>
            <a:cxnSpLocks/>
            <a:stCxn id="18" idx="1"/>
            <a:endCxn id="10" idx="3"/>
          </p:cNvCxnSpPr>
          <p:nvPr/>
        </p:nvCxnSpPr>
        <p:spPr>
          <a:xfrm rot="10800000">
            <a:off x="997625" y="5915246"/>
            <a:ext cx="1820782" cy="28465"/>
          </a:xfrm>
          <a:prstGeom prst="bentConnector3">
            <a:avLst>
              <a:gd name="adj1" fmla="val -220"/>
            </a:avLst>
          </a:prstGeom>
          <a:ln w="12700">
            <a:solidFill>
              <a:schemeClr val="accent4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E295C7BF-EBE8-4ED1-8A80-BB6A8ECFB9CB}"/>
              </a:ext>
            </a:extLst>
          </p:cNvPr>
          <p:cNvCxnSpPr>
            <a:cxnSpLocks/>
            <a:stCxn id="24" idx="2"/>
            <a:endCxn id="28" idx="3"/>
          </p:cNvCxnSpPr>
          <p:nvPr/>
        </p:nvCxnSpPr>
        <p:spPr>
          <a:xfrm rot="5400000">
            <a:off x="2830556" y="945989"/>
            <a:ext cx="166907" cy="3832768"/>
          </a:xfrm>
          <a:prstGeom prst="bentConnector2">
            <a:avLst/>
          </a:prstGeom>
          <a:ln w="12700">
            <a:solidFill>
              <a:srgbClr val="7030A0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9912185E-096B-4E22-8AD5-8153CFA7172E}"/>
              </a:ext>
            </a:extLst>
          </p:cNvPr>
          <p:cNvCxnSpPr>
            <a:cxnSpLocks/>
            <a:stCxn id="22" idx="1"/>
            <a:endCxn id="26" idx="3"/>
          </p:cNvCxnSpPr>
          <p:nvPr/>
        </p:nvCxnSpPr>
        <p:spPr>
          <a:xfrm rot="10800000" flipV="1">
            <a:off x="997626" y="2693194"/>
            <a:ext cx="2824281" cy="1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">
            <a:extLst>
              <a:ext uri="{FF2B5EF4-FFF2-40B4-BE49-F238E27FC236}">
                <a16:creationId xmlns:a16="http://schemas.microsoft.com/office/drawing/2014/main" id="{D11F9F1A-95DF-435E-A780-4A3A82836687}"/>
              </a:ext>
            </a:extLst>
          </p:cNvPr>
          <p:cNvCxnSpPr>
            <a:cxnSpLocks/>
          </p:cNvCxnSpPr>
          <p:nvPr/>
        </p:nvCxnSpPr>
        <p:spPr>
          <a:xfrm>
            <a:off x="1126434" y="901149"/>
            <a:ext cx="3445566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496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587E6A-EF77-41B1-9899-2D479A50829E}"/>
              </a:ext>
            </a:extLst>
          </p:cNvPr>
          <p:cNvSpPr txBox="1"/>
          <p:nvPr/>
        </p:nvSpPr>
        <p:spPr>
          <a:xfrm>
            <a:off x="1099930" y="350053"/>
            <a:ext cx="3844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echnical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529D0B-EB42-459B-B0CB-25FE3E45986A}"/>
              </a:ext>
            </a:extLst>
          </p:cNvPr>
          <p:cNvSpPr txBox="1"/>
          <p:nvPr/>
        </p:nvSpPr>
        <p:spPr>
          <a:xfrm>
            <a:off x="1063055" y="947615"/>
            <a:ext cx="410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G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ood Issues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E633ED-BC7E-4C62-A4BA-078CDA430C64}"/>
              </a:ext>
            </a:extLst>
          </p:cNvPr>
          <p:cNvSpPr/>
          <p:nvPr/>
        </p:nvSpPr>
        <p:spPr>
          <a:xfrm>
            <a:off x="10628699" y="178603"/>
            <a:ext cx="1424381" cy="3429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solidFill>
                  <a:schemeClr val="tx1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VA03 | Sales Order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Order Number | 8</a:t>
            </a:r>
            <a:endParaRPr lang="ko-KR" altLang="en-US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E9461384-0DB1-4F9D-9482-AB9A8533E8D6}"/>
              </a:ext>
            </a:extLst>
          </p:cNvPr>
          <p:cNvSpPr/>
          <p:nvPr/>
        </p:nvSpPr>
        <p:spPr>
          <a:xfrm>
            <a:off x="598319" y="5907880"/>
            <a:ext cx="462456" cy="171451"/>
          </a:xfrm>
          <a:prstGeom prst="flowChartTerminator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</a:t>
            </a:r>
            <a:endParaRPr lang="ko-KR" altLang="en-US" sz="1100" dirty="0">
              <a:solidFill>
                <a:schemeClr val="accent6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E65A78-CC9D-44B7-85ED-B4FA294275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98" b="-2676"/>
          <a:stretch/>
        </p:blipFill>
        <p:spPr>
          <a:xfrm>
            <a:off x="9681355" y="611663"/>
            <a:ext cx="2371725" cy="369332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EA39DD38-6DF4-4EB5-8FAD-7A7BE0985F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16"/>
          <a:stretch/>
        </p:blipFill>
        <p:spPr>
          <a:xfrm>
            <a:off x="1126433" y="1391289"/>
            <a:ext cx="6781697" cy="5234182"/>
          </a:xfrm>
          <a:prstGeom prst="rect">
            <a:avLst/>
          </a:prstGeom>
        </p:spPr>
      </p:pic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B7722BD5-8841-4072-92C9-EEC62A27D8F7}"/>
              </a:ext>
            </a:extLst>
          </p:cNvPr>
          <p:cNvSpPr/>
          <p:nvPr/>
        </p:nvSpPr>
        <p:spPr>
          <a:xfrm>
            <a:off x="598319" y="6271271"/>
            <a:ext cx="462456" cy="171451"/>
          </a:xfrm>
          <a:prstGeom prst="flowChartTerminator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21</a:t>
            </a:r>
            <a:endParaRPr lang="ko-KR" altLang="en-US" sz="1100" dirty="0">
              <a:solidFill>
                <a:schemeClr val="accent6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B8F67-B887-478D-BC2F-965716B6C8BA}"/>
              </a:ext>
            </a:extLst>
          </p:cNvPr>
          <p:cNvSpPr/>
          <p:nvPr/>
        </p:nvSpPr>
        <p:spPr>
          <a:xfrm>
            <a:off x="1421606" y="5917749"/>
            <a:ext cx="2793207" cy="16158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87CE11-F563-47C3-A7B1-194DA23FB7BE}"/>
              </a:ext>
            </a:extLst>
          </p:cNvPr>
          <p:cNvSpPr/>
          <p:nvPr/>
        </p:nvSpPr>
        <p:spPr>
          <a:xfrm>
            <a:off x="4517282" y="6277318"/>
            <a:ext cx="2083544" cy="173488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4A86AA7A-AFBF-40D8-B298-52C6022B6858}"/>
              </a:ext>
            </a:extLst>
          </p:cNvPr>
          <p:cNvCxnSpPr>
            <a:cxnSpLocks/>
            <a:stCxn id="14" idx="1"/>
            <a:endCxn id="10" idx="3"/>
          </p:cNvCxnSpPr>
          <p:nvPr/>
        </p:nvCxnSpPr>
        <p:spPr>
          <a:xfrm rot="10800000">
            <a:off x="1060776" y="5993606"/>
            <a:ext cx="360831" cy="4934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2E57D20-0646-422E-8A86-26FA3C9B0C67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>
          <a:xfrm rot="10800000">
            <a:off x="1060776" y="6356998"/>
            <a:ext cx="3456507" cy="7065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4">
            <a:extLst>
              <a:ext uri="{FF2B5EF4-FFF2-40B4-BE49-F238E27FC236}">
                <a16:creationId xmlns:a16="http://schemas.microsoft.com/office/drawing/2014/main" id="{EC8E6D0E-9ED8-423F-B62D-519423C03C2E}"/>
              </a:ext>
            </a:extLst>
          </p:cNvPr>
          <p:cNvCxnSpPr>
            <a:cxnSpLocks/>
          </p:cNvCxnSpPr>
          <p:nvPr/>
        </p:nvCxnSpPr>
        <p:spPr>
          <a:xfrm>
            <a:off x="1126434" y="901149"/>
            <a:ext cx="3445566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296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587E6A-EF77-41B1-9899-2D479A50829E}"/>
              </a:ext>
            </a:extLst>
          </p:cNvPr>
          <p:cNvSpPr txBox="1"/>
          <p:nvPr/>
        </p:nvSpPr>
        <p:spPr>
          <a:xfrm>
            <a:off x="1099930" y="350053"/>
            <a:ext cx="3844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echnical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529D0B-EB42-459B-B0CB-25FE3E45986A}"/>
              </a:ext>
            </a:extLst>
          </p:cNvPr>
          <p:cNvSpPr txBox="1"/>
          <p:nvPr/>
        </p:nvSpPr>
        <p:spPr>
          <a:xfrm>
            <a:off x="1063055" y="947615"/>
            <a:ext cx="410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G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ood Issues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E633ED-BC7E-4C62-A4BA-078CDA430C64}"/>
              </a:ext>
            </a:extLst>
          </p:cNvPr>
          <p:cNvSpPr/>
          <p:nvPr/>
        </p:nvSpPr>
        <p:spPr>
          <a:xfrm>
            <a:off x="10628699" y="178603"/>
            <a:ext cx="1424381" cy="3429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solidFill>
                  <a:schemeClr val="tx1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VA03 | Sales Order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Order Number | 8</a:t>
            </a:r>
            <a:endParaRPr lang="ko-KR" altLang="en-US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E9461384-0DB1-4F9D-9482-AB9A8533E8D6}"/>
              </a:ext>
            </a:extLst>
          </p:cNvPr>
          <p:cNvSpPr/>
          <p:nvPr/>
        </p:nvSpPr>
        <p:spPr>
          <a:xfrm>
            <a:off x="600599" y="5443756"/>
            <a:ext cx="462456" cy="171451"/>
          </a:xfrm>
          <a:prstGeom prst="flowChartTerminator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19</a:t>
            </a:r>
            <a:endParaRPr lang="ko-KR" altLang="en-US" sz="1100" dirty="0">
              <a:solidFill>
                <a:schemeClr val="accent6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7E70B76-22D5-4A71-B439-1004332149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99"/>
          <a:stretch/>
        </p:blipFill>
        <p:spPr>
          <a:xfrm>
            <a:off x="1126434" y="1363412"/>
            <a:ext cx="7383059" cy="5268859"/>
          </a:xfrm>
          <a:prstGeom prst="rect">
            <a:avLst/>
          </a:prstGeom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E65A78-CC9D-44B7-85ED-B4FA294275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4423"/>
          <a:stretch/>
        </p:blipFill>
        <p:spPr>
          <a:xfrm>
            <a:off x="9681355" y="611663"/>
            <a:ext cx="2371725" cy="1812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63C29D7-A2B9-447E-A67A-D2E6CAB0135A}"/>
              </a:ext>
            </a:extLst>
          </p:cNvPr>
          <p:cNvSpPr/>
          <p:nvPr/>
        </p:nvSpPr>
        <p:spPr>
          <a:xfrm>
            <a:off x="1528763" y="5443755"/>
            <a:ext cx="3307556" cy="171451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A9415B0-19CE-495B-B4E0-1BCAF1C3BE79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rot="10800000" flipV="1">
            <a:off x="1063055" y="5529480"/>
            <a:ext cx="465708" cy="1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4">
            <a:extLst>
              <a:ext uri="{FF2B5EF4-FFF2-40B4-BE49-F238E27FC236}">
                <a16:creationId xmlns:a16="http://schemas.microsoft.com/office/drawing/2014/main" id="{8A624A4B-4793-4958-8693-AE73420584E3}"/>
              </a:ext>
            </a:extLst>
          </p:cNvPr>
          <p:cNvCxnSpPr>
            <a:cxnSpLocks/>
          </p:cNvCxnSpPr>
          <p:nvPr/>
        </p:nvCxnSpPr>
        <p:spPr>
          <a:xfrm>
            <a:off x="1126434" y="901149"/>
            <a:ext cx="3445566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921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587E6A-EF77-41B1-9899-2D479A50829E}"/>
              </a:ext>
            </a:extLst>
          </p:cNvPr>
          <p:cNvSpPr txBox="1"/>
          <p:nvPr/>
        </p:nvSpPr>
        <p:spPr>
          <a:xfrm>
            <a:off x="1099930" y="350053"/>
            <a:ext cx="3844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echnical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529D0B-EB42-459B-B0CB-25FE3E45986A}"/>
              </a:ext>
            </a:extLst>
          </p:cNvPr>
          <p:cNvSpPr txBox="1"/>
          <p:nvPr/>
        </p:nvSpPr>
        <p:spPr>
          <a:xfrm>
            <a:off x="1063055" y="947615"/>
            <a:ext cx="410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I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nvoice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E633ED-BC7E-4C62-A4BA-078CDA430C64}"/>
              </a:ext>
            </a:extLst>
          </p:cNvPr>
          <p:cNvSpPr/>
          <p:nvPr/>
        </p:nvSpPr>
        <p:spPr>
          <a:xfrm>
            <a:off x="10628699" y="178603"/>
            <a:ext cx="1424381" cy="3429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solidFill>
                  <a:schemeClr val="tx1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VA03 | Sales Order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Order Number | 8</a:t>
            </a:r>
            <a:endParaRPr lang="ko-KR" altLang="en-US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E9461384-0DB1-4F9D-9482-AB9A8533E8D6}"/>
              </a:ext>
            </a:extLst>
          </p:cNvPr>
          <p:cNvSpPr/>
          <p:nvPr/>
        </p:nvSpPr>
        <p:spPr>
          <a:xfrm>
            <a:off x="557322" y="2965601"/>
            <a:ext cx="462456" cy="171451"/>
          </a:xfrm>
          <a:prstGeom prst="flowChartTerminator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22</a:t>
            </a:r>
            <a:endParaRPr lang="ko-KR" altLang="en-US" sz="1100" dirty="0">
              <a:solidFill>
                <a:schemeClr val="accent6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C5C2C0-CA87-4BB5-9FC3-205D27C37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355" y="611663"/>
            <a:ext cx="2371725" cy="347663"/>
          </a:xfrm>
          <a:prstGeom prst="rect">
            <a:avLst/>
          </a:prstGeom>
        </p:spPr>
      </p:pic>
      <p:pic>
        <p:nvPicPr>
          <p:cNvPr id="8" name="그림 7" descr="지도, 스크린샷이(가) 표시된 사진&#10;&#10;자동 생성된 설명">
            <a:extLst>
              <a:ext uri="{FF2B5EF4-FFF2-40B4-BE49-F238E27FC236}">
                <a16:creationId xmlns:a16="http://schemas.microsoft.com/office/drawing/2014/main" id="{50A4C662-DADF-4835-A62D-CF9EC06C2F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63"/>
          <a:stretch/>
        </p:blipFill>
        <p:spPr>
          <a:xfrm>
            <a:off x="1099930" y="1493044"/>
            <a:ext cx="8325034" cy="3871912"/>
          </a:xfrm>
          <a:prstGeom prst="rect">
            <a:avLst/>
          </a:prstGeom>
        </p:spPr>
      </p:pic>
      <p:cxnSp>
        <p:nvCxnSpPr>
          <p:cNvPr id="11" name="Straight Connector 4">
            <a:extLst>
              <a:ext uri="{FF2B5EF4-FFF2-40B4-BE49-F238E27FC236}">
                <a16:creationId xmlns:a16="http://schemas.microsoft.com/office/drawing/2014/main" id="{FFEB05F8-1F54-4CFE-974A-5ACA4FAC459B}"/>
              </a:ext>
            </a:extLst>
          </p:cNvPr>
          <p:cNvCxnSpPr>
            <a:cxnSpLocks/>
          </p:cNvCxnSpPr>
          <p:nvPr/>
        </p:nvCxnSpPr>
        <p:spPr>
          <a:xfrm>
            <a:off x="1126434" y="901149"/>
            <a:ext cx="3445566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4E4A0D49-8E6A-47EA-B962-B1DAFCFF1768}"/>
              </a:ext>
            </a:extLst>
          </p:cNvPr>
          <p:cNvSpPr/>
          <p:nvPr/>
        </p:nvSpPr>
        <p:spPr>
          <a:xfrm>
            <a:off x="557322" y="3253978"/>
            <a:ext cx="462456" cy="171451"/>
          </a:xfrm>
          <a:prstGeom prst="flowChartTerminator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23</a:t>
            </a:r>
            <a:endParaRPr lang="ko-KR" altLang="en-US" sz="1100" dirty="0">
              <a:solidFill>
                <a:schemeClr val="accent6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5C25C8-4777-493E-B760-B89355BB15C0}"/>
              </a:ext>
            </a:extLst>
          </p:cNvPr>
          <p:cNvSpPr/>
          <p:nvPr/>
        </p:nvSpPr>
        <p:spPr>
          <a:xfrm>
            <a:off x="1195439" y="2965601"/>
            <a:ext cx="2441140" cy="17145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46CEFE-A920-41BA-98CB-00E69CCDA504}"/>
              </a:ext>
            </a:extLst>
          </p:cNvPr>
          <p:cNvSpPr/>
          <p:nvPr/>
        </p:nvSpPr>
        <p:spPr>
          <a:xfrm>
            <a:off x="3950240" y="2965601"/>
            <a:ext cx="2944546" cy="17145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7BDBA0A6-BEB9-4736-AD80-B0B82E6CF092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1019781" y="3051326"/>
            <a:ext cx="17565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4F7D96CD-8987-4A09-B364-D4E0EC675B94}"/>
              </a:ext>
            </a:extLst>
          </p:cNvPr>
          <p:cNvCxnSpPr>
            <a:cxnSpLocks/>
            <a:stCxn id="15" idx="2"/>
            <a:endCxn id="9" idx="3"/>
          </p:cNvCxnSpPr>
          <p:nvPr/>
        </p:nvCxnSpPr>
        <p:spPr>
          <a:xfrm rot="5400000">
            <a:off x="3119820" y="1037011"/>
            <a:ext cx="202652" cy="4402735"/>
          </a:xfrm>
          <a:prstGeom prst="bentConnector2">
            <a:avLst/>
          </a:prstGeom>
          <a:ln w="12700">
            <a:solidFill>
              <a:schemeClr val="accent5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651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587E6A-EF77-41B1-9899-2D479A50829E}"/>
              </a:ext>
            </a:extLst>
          </p:cNvPr>
          <p:cNvSpPr txBox="1"/>
          <p:nvPr/>
        </p:nvSpPr>
        <p:spPr>
          <a:xfrm>
            <a:off x="1099930" y="350053"/>
            <a:ext cx="3844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H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ow to Validate_?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529D0B-EB42-459B-B0CB-25FE3E45986A}"/>
              </a:ext>
            </a:extLst>
          </p:cNvPr>
          <p:cNvSpPr txBox="1"/>
          <p:nvPr/>
        </p:nvSpPr>
        <p:spPr>
          <a:xfrm>
            <a:off x="1063055" y="947615"/>
            <a:ext cx="410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D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ocument Flow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AC829EA-2B0D-4000-8941-919D8DD58D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8"/>
          <a:stretch/>
        </p:blipFill>
        <p:spPr>
          <a:xfrm>
            <a:off x="1126434" y="1319671"/>
            <a:ext cx="7892749" cy="530885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0668A1D-D9EC-45B7-A265-AE57747C7442}"/>
              </a:ext>
            </a:extLst>
          </p:cNvPr>
          <p:cNvSpPr/>
          <p:nvPr/>
        </p:nvSpPr>
        <p:spPr>
          <a:xfrm>
            <a:off x="4593865" y="2142983"/>
            <a:ext cx="1683205" cy="225294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DELIVERY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DOCUMENT </a:t>
            </a:r>
            <a:endParaRPr lang="ko-KR" altLang="en-US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2B7422-36AF-4A21-BB7E-95FE730B2EBE}"/>
              </a:ext>
            </a:extLst>
          </p:cNvPr>
          <p:cNvSpPr/>
          <p:nvPr/>
        </p:nvSpPr>
        <p:spPr>
          <a:xfrm>
            <a:off x="4593866" y="2739438"/>
            <a:ext cx="1683204" cy="22529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BILLING DOCUMENT </a:t>
            </a:r>
            <a:endParaRPr lang="ko-KR" altLang="en-US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3D97DA-EA6D-4850-8DC3-FF82D03A3AA6}"/>
              </a:ext>
            </a:extLst>
          </p:cNvPr>
          <p:cNvSpPr/>
          <p:nvPr/>
        </p:nvSpPr>
        <p:spPr>
          <a:xfrm>
            <a:off x="4593867" y="3039943"/>
            <a:ext cx="1683203" cy="225294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 DOCUMENT</a:t>
            </a:r>
            <a:endParaRPr lang="ko-KR" altLang="en-US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5886F-AD75-472F-A6FD-C97D482235C2}"/>
              </a:ext>
            </a:extLst>
          </p:cNvPr>
          <p:cNvSpPr/>
          <p:nvPr/>
        </p:nvSpPr>
        <p:spPr>
          <a:xfrm>
            <a:off x="1150411" y="2987643"/>
            <a:ext cx="3330770" cy="15077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54EEF3-8DDF-4FE2-B2CA-8212B89F116F}"/>
              </a:ext>
            </a:extLst>
          </p:cNvPr>
          <p:cNvSpPr/>
          <p:nvPr/>
        </p:nvSpPr>
        <p:spPr>
          <a:xfrm>
            <a:off x="1150411" y="2616112"/>
            <a:ext cx="3330770" cy="13396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B31145-D9FC-4A3B-AB45-E6D58903CF82}"/>
              </a:ext>
            </a:extLst>
          </p:cNvPr>
          <p:cNvSpPr/>
          <p:nvPr/>
        </p:nvSpPr>
        <p:spPr>
          <a:xfrm>
            <a:off x="1150411" y="3141566"/>
            <a:ext cx="3330770" cy="150770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B5EA07A3-5622-4C3D-9967-3934F612B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019" y="189378"/>
            <a:ext cx="3995531" cy="1692979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</p:pic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C843E1D3-779D-4BCF-B0F0-085F779605AC}"/>
              </a:ext>
            </a:extLst>
          </p:cNvPr>
          <p:cNvCxnSpPr>
            <a:cxnSpLocks/>
            <a:stCxn id="16" idx="1"/>
            <a:endCxn id="8" idx="3"/>
          </p:cNvCxnSpPr>
          <p:nvPr/>
        </p:nvCxnSpPr>
        <p:spPr>
          <a:xfrm rot="10800000">
            <a:off x="6277071" y="3152590"/>
            <a:ext cx="1800949" cy="2668570"/>
          </a:xfrm>
          <a:prstGeom prst="bentConnector3">
            <a:avLst>
              <a:gd name="adj1" fmla="val 56743"/>
            </a:avLst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905333AC-C069-4C1B-BBF9-152C8F001164}"/>
              </a:ext>
            </a:extLst>
          </p:cNvPr>
          <p:cNvCxnSpPr>
            <a:cxnSpLocks/>
            <a:stCxn id="17" idx="1"/>
            <a:endCxn id="7" idx="3"/>
          </p:cNvCxnSpPr>
          <p:nvPr/>
        </p:nvCxnSpPr>
        <p:spPr>
          <a:xfrm rot="10800000">
            <a:off x="6277070" y="2852085"/>
            <a:ext cx="1790018" cy="576428"/>
          </a:xfrm>
          <a:prstGeom prst="bentConnector3">
            <a:avLst>
              <a:gd name="adj1" fmla="val 45210"/>
            </a:avLst>
          </a:prstGeom>
          <a:ln w="190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B53971FA-68FB-4E23-99CB-B8D8CF00B114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rot="10800000" flipV="1">
            <a:off x="6277071" y="1035868"/>
            <a:ext cx="1800949" cy="1219762"/>
          </a:xfrm>
          <a:prstGeom prst="bentConnector3">
            <a:avLst>
              <a:gd name="adj1" fmla="val 46430"/>
            </a:avLst>
          </a:prstGeom>
          <a:ln w="19050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CF87B57C-53B6-4AB5-A4FD-1C1170B1C3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019" y="4974670"/>
            <a:ext cx="4006462" cy="169297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17" name="그림 16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8E262557-7C9C-4728-B20B-3CA8C71D18F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2" b="25128"/>
          <a:stretch/>
        </p:blipFill>
        <p:spPr>
          <a:xfrm>
            <a:off x="8067088" y="1987614"/>
            <a:ext cx="4006462" cy="2881798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54F533-798F-40FC-9E1E-3567635A701A}"/>
              </a:ext>
            </a:extLst>
          </p:cNvPr>
          <p:cNvSpPr/>
          <p:nvPr/>
        </p:nvSpPr>
        <p:spPr>
          <a:xfrm>
            <a:off x="1150411" y="2865695"/>
            <a:ext cx="3330770" cy="13396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C50849-D2BE-4119-AC61-2B24C6EB9EF3}"/>
              </a:ext>
            </a:extLst>
          </p:cNvPr>
          <p:cNvSpPr/>
          <p:nvPr/>
        </p:nvSpPr>
        <p:spPr>
          <a:xfrm>
            <a:off x="4593865" y="2441753"/>
            <a:ext cx="1683205" cy="22529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MATERIAL DOCUMENT</a:t>
            </a:r>
            <a:endParaRPr lang="ko-KR" altLang="en-US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20" name="그림 19" descr="스크린샷이(가) 표시된 사진&#10;&#10;자동 생성된 설명">
            <a:extLst>
              <a:ext uri="{FF2B5EF4-FFF2-40B4-BE49-F238E27FC236}">
                <a16:creationId xmlns:a16="http://schemas.microsoft.com/office/drawing/2014/main" id="{45364EA2-82FB-4C9A-B32D-F3AEEB1D715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5"/>
          <a:stretch/>
        </p:blipFill>
        <p:spPr>
          <a:xfrm>
            <a:off x="1150411" y="3349159"/>
            <a:ext cx="3967523" cy="3361007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BE456B53-CBF3-4574-9296-B309B88C0510}"/>
              </a:ext>
            </a:extLst>
          </p:cNvPr>
          <p:cNvCxnSpPr>
            <a:cxnSpLocks/>
            <a:stCxn id="19" idx="3"/>
            <a:endCxn id="20" idx="3"/>
          </p:cNvCxnSpPr>
          <p:nvPr/>
        </p:nvCxnSpPr>
        <p:spPr>
          <a:xfrm flipH="1">
            <a:off x="5117934" y="2554400"/>
            <a:ext cx="1159136" cy="2475263"/>
          </a:xfrm>
          <a:prstGeom prst="bentConnector3">
            <a:avLst>
              <a:gd name="adj1" fmla="val -29696"/>
            </a:avLst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4">
            <a:extLst>
              <a:ext uri="{FF2B5EF4-FFF2-40B4-BE49-F238E27FC236}">
                <a16:creationId xmlns:a16="http://schemas.microsoft.com/office/drawing/2014/main" id="{2392166E-C8D1-4A2E-AF9D-AEF15E65B7D1}"/>
              </a:ext>
            </a:extLst>
          </p:cNvPr>
          <p:cNvCxnSpPr>
            <a:cxnSpLocks/>
          </p:cNvCxnSpPr>
          <p:nvPr/>
        </p:nvCxnSpPr>
        <p:spPr>
          <a:xfrm>
            <a:off x="1126434" y="901149"/>
            <a:ext cx="3445566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809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587E6A-EF77-41B1-9899-2D479A50829E}"/>
              </a:ext>
            </a:extLst>
          </p:cNvPr>
          <p:cNvSpPr txBox="1"/>
          <p:nvPr/>
        </p:nvSpPr>
        <p:spPr>
          <a:xfrm>
            <a:off x="1099930" y="350053"/>
            <a:ext cx="3844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H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ow to Validate_?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529D0B-EB42-459B-B0CB-25FE3E45986A}"/>
              </a:ext>
            </a:extLst>
          </p:cNvPr>
          <p:cNvSpPr txBox="1"/>
          <p:nvPr/>
        </p:nvSpPr>
        <p:spPr>
          <a:xfrm>
            <a:off x="1063055" y="947615"/>
            <a:ext cx="410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S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ales Order : Material Document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C034E4C-41F0-4969-A368-3F04ECCB6B7F}"/>
              </a:ext>
            </a:extLst>
          </p:cNvPr>
          <p:cNvCxnSpPr>
            <a:cxnSpLocks/>
          </p:cNvCxnSpPr>
          <p:nvPr/>
        </p:nvCxnSpPr>
        <p:spPr>
          <a:xfrm>
            <a:off x="1126434" y="901149"/>
            <a:ext cx="3445566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06C6270-902E-4399-8526-3A91CE0A23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71"/>
          <a:stretch/>
        </p:blipFill>
        <p:spPr>
          <a:xfrm>
            <a:off x="1126434" y="1488281"/>
            <a:ext cx="4047628" cy="2228849"/>
          </a:xfrm>
          <a:prstGeom prst="rect">
            <a:avLst/>
          </a:prstGeom>
          <a:ln>
            <a:noFill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C695FB6-24DE-42BE-A55E-3E6914F4FB16}"/>
              </a:ext>
            </a:extLst>
          </p:cNvPr>
          <p:cNvSpPr/>
          <p:nvPr/>
        </p:nvSpPr>
        <p:spPr>
          <a:xfrm>
            <a:off x="1986012" y="2426493"/>
            <a:ext cx="1171575" cy="10001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D4EFF8F-658F-4FA1-B741-7601286B7E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08"/>
          <a:stretch/>
        </p:blipFill>
        <p:spPr>
          <a:xfrm>
            <a:off x="1997076" y="3026567"/>
            <a:ext cx="4062412" cy="3257549"/>
          </a:xfrm>
          <a:prstGeom prst="rect">
            <a:avLst/>
          </a:prstGeom>
          <a:ln>
            <a:noFill/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5B37426-3F2B-4194-A3BA-F2A2267AB83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608"/>
          <a:stretch/>
        </p:blipFill>
        <p:spPr>
          <a:xfrm>
            <a:off x="6313596" y="1488281"/>
            <a:ext cx="5657851" cy="2233611"/>
          </a:xfrm>
          <a:prstGeom prst="rect">
            <a:avLst/>
          </a:prstGeom>
          <a:ln>
            <a:noFill/>
          </a:ln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270479C-B11B-47E9-9A09-280A8FEA9ADC}"/>
              </a:ext>
            </a:extLst>
          </p:cNvPr>
          <p:cNvCxnSpPr>
            <a:cxnSpLocks/>
            <a:stCxn id="8" idx="1"/>
            <a:endCxn id="14" idx="1"/>
          </p:cNvCxnSpPr>
          <p:nvPr/>
        </p:nvCxnSpPr>
        <p:spPr>
          <a:xfrm rot="10800000" flipH="1" flipV="1">
            <a:off x="1986011" y="2476500"/>
            <a:ext cx="187749" cy="1166812"/>
          </a:xfrm>
          <a:prstGeom prst="bentConnector3">
            <a:avLst>
              <a:gd name="adj1" fmla="val -121758"/>
            </a:avLst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dash"/>
            <a:miter lim="800000"/>
          </a:ln>
          <a:effectLst/>
        </p:spPr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05CA50-B5F5-44F4-A0FF-3020F550E1C7}"/>
              </a:ext>
            </a:extLst>
          </p:cNvPr>
          <p:cNvSpPr/>
          <p:nvPr/>
        </p:nvSpPr>
        <p:spPr>
          <a:xfrm>
            <a:off x="6465996" y="2959893"/>
            <a:ext cx="4491039" cy="123826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76B2B2-1325-44D5-AD8E-1D34E59E0C89}"/>
              </a:ext>
            </a:extLst>
          </p:cNvPr>
          <p:cNvSpPr/>
          <p:nvPr/>
        </p:nvSpPr>
        <p:spPr>
          <a:xfrm>
            <a:off x="7642334" y="2221706"/>
            <a:ext cx="1033464" cy="152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EDD1FF-5588-43BE-B257-91D1B3B4CF2A}"/>
              </a:ext>
            </a:extLst>
          </p:cNvPr>
          <p:cNvSpPr/>
          <p:nvPr/>
        </p:nvSpPr>
        <p:spPr>
          <a:xfrm>
            <a:off x="2173761" y="3569493"/>
            <a:ext cx="133351" cy="147637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550388E3-EF82-450F-84F1-592C33EB11F3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 flipV="1">
            <a:off x="2307112" y="3021806"/>
            <a:ext cx="4158884" cy="62150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dash"/>
            <a:miter lim="800000"/>
          </a:ln>
          <a:effectLst/>
        </p:spPr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EBDFE59-B692-4089-B442-604D84C74BE6}"/>
              </a:ext>
            </a:extLst>
          </p:cNvPr>
          <p:cNvSpPr/>
          <p:nvPr/>
        </p:nvSpPr>
        <p:spPr>
          <a:xfrm>
            <a:off x="9135939" y="1023938"/>
            <a:ext cx="2835508" cy="34290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01. VA03 | SALES ORDER NUMBER ( 8 )</a:t>
            </a:r>
            <a:endParaRPr lang="ko-KR" altLang="en-US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6361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587E6A-EF77-41B1-9899-2D479A50829E}"/>
              </a:ext>
            </a:extLst>
          </p:cNvPr>
          <p:cNvSpPr txBox="1"/>
          <p:nvPr/>
        </p:nvSpPr>
        <p:spPr>
          <a:xfrm>
            <a:off x="1099930" y="350053"/>
            <a:ext cx="3844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H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ow to Validate_?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529D0B-EB42-459B-B0CB-25FE3E45986A}"/>
              </a:ext>
            </a:extLst>
          </p:cNvPr>
          <p:cNvSpPr txBox="1"/>
          <p:nvPr/>
        </p:nvSpPr>
        <p:spPr>
          <a:xfrm>
            <a:off x="1063055" y="947615"/>
            <a:ext cx="410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S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ales Order : Material Document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C034E4C-41F0-4969-A368-3F04ECCB6B7F}"/>
              </a:ext>
            </a:extLst>
          </p:cNvPr>
          <p:cNvCxnSpPr>
            <a:cxnSpLocks/>
          </p:cNvCxnSpPr>
          <p:nvPr/>
        </p:nvCxnSpPr>
        <p:spPr>
          <a:xfrm>
            <a:off x="1126434" y="901149"/>
            <a:ext cx="3445566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58C9D4D1-107D-4F89-BC2A-57179C1F5F81}"/>
              </a:ext>
            </a:extLst>
          </p:cNvPr>
          <p:cNvSpPr/>
          <p:nvPr/>
        </p:nvSpPr>
        <p:spPr>
          <a:xfrm>
            <a:off x="9135939" y="1023938"/>
            <a:ext cx="2835508" cy="34290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VBFA | SALES DOCUMENT FLOW</a:t>
            </a:r>
            <a:endParaRPr lang="ko-KR" altLang="en-US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D58766-DD90-4E77-9E28-C0D20AC600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47"/>
          <a:stretch/>
        </p:blipFill>
        <p:spPr>
          <a:xfrm>
            <a:off x="1099930" y="1493783"/>
            <a:ext cx="4309680" cy="2222024"/>
          </a:xfrm>
          <a:prstGeom prst="rect">
            <a:avLst/>
          </a:prstGeom>
          <a:ln>
            <a:noFill/>
          </a:ln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359A37E7-5B0F-456D-883D-3324AA718020}"/>
              </a:ext>
            </a:extLst>
          </p:cNvPr>
          <p:cNvSpPr txBox="1"/>
          <p:nvPr/>
        </p:nvSpPr>
        <p:spPr>
          <a:xfrm>
            <a:off x="8847244" y="3856093"/>
            <a:ext cx="3124203" cy="74612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SALES ORDER NUMBER ( 8 )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로 확인 할 수 있는 것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!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FOLLOWING DOC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: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80000001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SUBSEQUENT DOC :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DELIVERY ( J )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0995577-937A-47E4-A869-5CBD4C37CF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057"/>
          <a:stretch/>
        </p:blipFill>
        <p:spPr>
          <a:xfrm>
            <a:off x="1099930" y="4636541"/>
            <a:ext cx="7360852" cy="1562098"/>
          </a:xfrm>
          <a:prstGeom prst="rect">
            <a:avLst/>
          </a:prstGeom>
          <a:ln>
            <a:noFill/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FA087BE-A3E6-43A6-9B1D-3E33CF136FB3}"/>
              </a:ext>
            </a:extLst>
          </p:cNvPr>
          <p:cNvSpPr/>
          <p:nvPr/>
        </p:nvSpPr>
        <p:spPr>
          <a:xfrm>
            <a:off x="1233281" y="2593920"/>
            <a:ext cx="1714118" cy="1238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F35C79-ADE7-47E2-9884-96E94B79FCD2}"/>
              </a:ext>
            </a:extLst>
          </p:cNvPr>
          <p:cNvSpPr/>
          <p:nvPr/>
        </p:nvSpPr>
        <p:spPr>
          <a:xfrm>
            <a:off x="4233655" y="5750964"/>
            <a:ext cx="552450" cy="447676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62627A-E85A-4C63-AE8D-6DA4A750F40B}"/>
              </a:ext>
            </a:extLst>
          </p:cNvPr>
          <p:cNvSpPr/>
          <p:nvPr/>
        </p:nvSpPr>
        <p:spPr>
          <a:xfrm>
            <a:off x="5109955" y="5750964"/>
            <a:ext cx="404812" cy="447675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0BC2444-7C96-42D8-A996-6EB84014FDE6}"/>
              </a:ext>
            </a:extLst>
          </p:cNvPr>
          <p:cNvSpPr/>
          <p:nvPr/>
        </p:nvSpPr>
        <p:spPr>
          <a:xfrm>
            <a:off x="5538579" y="5750964"/>
            <a:ext cx="2847975" cy="44767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1877D75-6375-40A1-B8A1-37FD8A15249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124"/>
          <a:stretch/>
        </p:blipFill>
        <p:spPr>
          <a:xfrm>
            <a:off x="3686934" y="2641147"/>
            <a:ext cx="2514600" cy="2290761"/>
          </a:xfrm>
          <a:prstGeom prst="rect">
            <a:avLst/>
          </a:prstGeom>
          <a:ln>
            <a:noFill/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20FCDCE-EF69-4791-AE3C-0E88E5E7B115}"/>
              </a:ext>
            </a:extLst>
          </p:cNvPr>
          <p:cNvSpPr/>
          <p:nvPr/>
        </p:nvSpPr>
        <p:spPr>
          <a:xfrm>
            <a:off x="3667884" y="4374695"/>
            <a:ext cx="2362200" cy="133351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64675D9-51B7-43E3-9C87-B53923DDA947}"/>
              </a:ext>
            </a:extLst>
          </p:cNvPr>
          <p:cNvCxnSpPr>
            <a:cxnSpLocks/>
            <a:stCxn id="12" idx="0"/>
            <a:endCxn id="15" idx="1"/>
          </p:cNvCxnSpPr>
          <p:nvPr/>
        </p:nvCxnSpPr>
        <p:spPr>
          <a:xfrm rot="16200000" flipV="1">
            <a:off x="3835327" y="4273929"/>
            <a:ext cx="1309593" cy="1644477"/>
          </a:xfrm>
          <a:prstGeom prst="bentConnector4">
            <a:avLst>
              <a:gd name="adj1" fmla="val 47454"/>
              <a:gd name="adj2" fmla="val 113901"/>
            </a:avLst>
          </a:prstGeom>
          <a:noFill/>
          <a:ln w="1905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</a:ln>
          <a:effectLst/>
        </p:spPr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9FCA0B41-C130-45C7-B76F-B6E61DF4DD2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608"/>
          <a:stretch/>
        </p:blipFill>
        <p:spPr>
          <a:xfrm>
            <a:off x="6392470" y="1440410"/>
            <a:ext cx="5578977" cy="2271714"/>
          </a:xfrm>
          <a:prstGeom prst="rect">
            <a:avLst/>
          </a:prstGeom>
          <a:ln>
            <a:noFill/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B1DC5CF-E647-477F-9DAD-7A17FCA82A90}"/>
              </a:ext>
            </a:extLst>
          </p:cNvPr>
          <p:cNvSpPr/>
          <p:nvPr/>
        </p:nvSpPr>
        <p:spPr>
          <a:xfrm>
            <a:off x="6545197" y="3069184"/>
            <a:ext cx="4459133" cy="152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59DFA67-00DE-4808-8626-375AEE0DEB61}"/>
              </a:ext>
            </a:extLst>
          </p:cNvPr>
          <p:cNvSpPr/>
          <p:nvPr/>
        </p:nvSpPr>
        <p:spPr>
          <a:xfrm>
            <a:off x="7664386" y="2202411"/>
            <a:ext cx="1033464" cy="152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49056674-5E9B-453B-BE41-0F73F626B1AC}"/>
              </a:ext>
            </a:extLst>
          </p:cNvPr>
          <p:cNvCxnSpPr>
            <a:cxnSpLocks/>
            <a:stCxn id="11" idx="2"/>
            <a:endCxn id="18" idx="2"/>
          </p:cNvCxnSpPr>
          <p:nvPr/>
        </p:nvCxnSpPr>
        <p:spPr>
          <a:xfrm rot="5400000" flipH="1" flipV="1">
            <a:off x="5153794" y="2577670"/>
            <a:ext cx="2977056" cy="4264884"/>
          </a:xfrm>
          <a:prstGeom prst="bentConnector3">
            <a:avLst>
              <a:gd name="adj1" fmla="val -7679"/>
            </a:avLst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dash"/>
            <a:miter lim="800000"/>
          </a:ln>
          <a:effectLst/>
        </p:spPr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EA4F245-0AEB-4521-9D18-08235502024C}"/>
              </a:ext>
            </a:extLst>
          </p:cNvPr>
          <p:cNvSpPr/>
          <p:nvPr/>
        </p:nvSpPr>
        <p:spPr>
          <a:xfrm>
            <a:off x="8847244" y="4710112"/>
            <a:ext cx="3124203" cy="70747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선행 문서필드에서 </a:t>
            </a:r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SALES ORDER NUMBER ( 8 )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 </a:t>
            </a:r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후속 문서 중 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DELIVERY NUMBER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찾음 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| 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DELIVERY ( J ) : NUMBER  8000001</a:t>
            </a:r>
            <a:endParaRPr lang="ko-KR" altLang="en-US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2331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587E6A-EF77-41B1-9899-2D479A50829E}"/>
              </a:ext>
            </a:extLst>
          </p:cNvPr>
          <p:cNvSpPr txBox="1"/>
          <p:nvPr/>
        </p:nvSpPr>
        <p:spPr>
          <a:xfrm>
            <a:off x="1099930" y="350053"/>
            <a:ext cx="3844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H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ow to Validate_?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529D0B-EB42-459B-B0CB-25FE3E45986A}"/>
              </a:ext>
            </a:extLst>
          </p:cNvPr>
          <p:cNvSpPr txBox="1"/>
          <p:nvPr/>
        </p:nvSpPr>
        <p:spPr>
          <a:xfrm>
            <a:off x="1063055" y="947615"/>
            <a:ext cx="410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S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ales Order : Material Document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C034E4C-41F0-4969-A368-3F04ECCB6B7F}"/>
              </a:ext>
            </a:extLst>
          </p:cNvPr>
          <p:cNvCxnSpPr>
            <a:cxnSpLocks/>
          </p:cNvCxnSpPr>
          <p:nvPr/>
        </p:nvCxnSpPr>
        <p:spPr>
          <a:xfrm>
            <a:off x="1126434" y="901149"/>
            <a:ext cx="3445566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1662922-C3AA-4B53-AF92-9F283E6103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03"/>
          <a:stretch/>
        </p:blipFill>
        <p:spPr>
          <a:xfrm>
            <a:off x="1126434" y="1478110"/>
            <a:ext cx="4252912" cy="1593079"/>
          </a:xfrm>
          <a:prstGeom prst="rect">
            <a:avLst/>
          </a:prstGeom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BB7C0A-3366-4CA4-864C-2FFD96E818C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71"/>
          <a:stretch/>
        </p:blipFill>
        <p:spPr>
          <a:xfrm>
            <a:off x="1126434" y="4129089"/>
            <a:ext cx="7396163" cy="2171700"/>
          </a:xfrm>
          <a:prstGeom prst="rect">
            <a:avLst/>
          </a:prstGeom>
          <a:ln>
            <a:noFill/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C3551E7-7674-41DF-B139-1EE474B44422}"/>
              </a:ext>
            </a:extLst>
          </p:cNvPr>
          <p:cNvSpPr/>
          <p:nvPr/>
        </p:nvSpPr>
        <p:spPr>
          <a:xfrm>
            <a:off x="1226445" y="2416323"/>
            <a:ext cx="1471612" cy="100012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FECA79-DBE4-443A-8037-CA6653206883}"/>
              </a:ext>
            </a:extLst>
          </p:cNvPr>
          <p:cNvSpPr/>
          <p:nvPr/>
        </p:nvSpPr>
        <p:spPr>
          <a:xfrm>
            <a:off x="5579372" y="5719764"/>
            <a:ext cx="2857500" cy="290514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A3B03C7-9F83-4B22-8698-52E9FECAC7C6}"/>
              </a:ext>
            </a:extLst>
          </p:cNvPr>
          <p:cNvCxnSpPr>
            <a:stCxn id="10" idx="3"/>
          </p:cNvCxnSpPr>
          <p:nvPr/>
        </p:nvCxnSpPr>
        <p:spPr>
          <a:xfrm flipV="1">
            <a:off x="8436872" y="5787530"/>
            <a:ext cx="238125" cy="7749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dash"/>
            <a:miter lim="800000"/>
          </a:ln>
          <a:effectLst/>
        </p:spPr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DF7B312F-7279-4777-B663-C09396C339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608"/>
          <a:stretch/>
        </p:blipFill>
        <p:spPr>
          <a:xfrm>
            <a:off x="6304178" y="1473183"/>
            <a:ext cx="5578977" cy="2271714"/>
          </a:xfrm>
          <a:prstGeom prst="rect">
            <a:avLst/>
          </a:prstGeom>
          <a:ln>
            <a:noFill/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31F00E-911E-43B3-A78D-3284A8B9AD48}"/>
              </a:ext>
            </a:extLst>
          </p:cNvPr>
          <p:cNvSpPr/>
          <p:nvPr/>
        </p:nvSpPr>
        <p:spPr>
          <a:xfrm>
            <a:off x="6508965" y="3330557"/>
            <a:ext cx="4391026" cy="123827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7D976B-BE20-4CDF-B9F1-07D4CBE48CB5}"/>
              </a:ext>
            </a:extLst>
          </p:cNvPr>
          <p:cNvSpPr/>
          <p:nvPr/>
        </p:nvSpPr>
        <p:spPr>
          <a:xfrm>
            <a:off x="7623391" y="2235184"/>
            <a:ext cx="1033464" cy="152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6E3029E2-9803-40EA-9336-DC630BC18FE7}"/>
              </a:ext>
            </a:extLst>
          </p:cNvPr>
          <p:cNvCxnSpPr>
            <a:cxnSpLocks/>
            <a:stCxn id="19" idx="2"/>
            <a:endCxn id="13" idx="3"/>
          </p:cNvCxnSpPr>
          <p:nvPr/>
        </p:nvCxnSpPr>
        <p:spPr>
          <a:xfrm rot="5400000" flipH="1" flipV="1">
            <a:off x="6423571" y="1533859"/>
            <a:ext cx="2617807" cy="6335031"/>
          </a:xfrm>
          <a:prstGeom prst="bentConnector4">
            <a:avLst>
              <a:gd name="adj1" fmla="val -20176"/>
              <a:gd name="adj2" fmla="val 117877"/>
            </a:avLst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dash"/>
            <a:miter lim="800000"/>
          </a:ln>
          <a:effectLst/>
        </p:spPr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490CF164-BCF0-4831-BA3A-21743808ED9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34" b="53489"/>
          <a:stretch/>
        </p:blipFill>
        <p:spPr>
          <a:xfrm>
            <a:off x="3292476" y="3771275"/>
            <a:ext cx="2762250" cy="727001"/>
          </a:xfrm>
          <a:prstGeom prst="rect">
            <a:avLst/>
          </a:prstGeom>
          <a:ln>
            <a:noFill/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874EB3D-B34F-4277-BC49-7DB7E587315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81962"/>
          <a:stretch/>
        </p:blipFill>
        <p:spPr>
          <a:xfrm>
            <a:off x="3297238" y="2413964"/>
            <a:ext cx="2762250" cy="1314450"/>
          </a:xfrm>
          <a:prstGeom prst="rect">
            <a:avLst/>
          </a:prstGeom>
          <a:ln>
            <a:noFill/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137460-CF14-4D01-B0BD-284DC4B901F1}"/>
              </a:ext>
            </a:extLst>
          </p:cNvPr>
          <p:cNvSpPr/>
          <p:nvPr/>
        </p:nvSpPr>
        <p:spPr>
          <a:xfrm>
            <a:off x="3278188" y="4199902"/>
            <a:ext cx="2619374" cy="147635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276A2A-89B2-4EE8-82F7-180227E8A3AA}"/>
              </a:ext>
            </a:extLst>
          </p:cNvPr>
          <p:cNvSpPr/>
          <p:nvPr/>
        </p:nvSpPr>
        <p:spPr>
          <a:xfrm>
            <a:off x="4283972" y="5719764"/>
            <a:ext cx="561975" cy="290514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890AE7-7DE1-47C2-8FE9-5E2E4869969C}"/>
              </a:ext>
            </a:extLst>
          </p:cNvPr>
          <p:cNvSpPr/>
          <p:nvPr/>
        </p:nvSpPr>
        <p:spPr>
          <a:xfrm>
            <a:off x="5169797" y="5724527"/>
            <a:ext cx="404812" cy="280987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547B31A-C04D-46FF-96F8-9578B90E4CB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9" t="1546"/>
          <a:stretch/>
        </p:blipFill>
        <p:spPr>
          <a:xfrm>
            <a:off x="8682141" y="5247636"/>
            <a:ext cx="328612" cy="1053153"/>
          </a:xfrm>
          <a:prstGeom prst="rect">
            <a:avLst/>
          </a:prstGeom>
          <a:ln>
            <a:noFill/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B92C4B-6302-4757-91E9-0EFDA2118A31}"/>
              </a:ext>
            </a:extLst>
          </p:cNvPr>
          <p:cNvSpPr/>
          <p:nvPr/>
        </p:nvSpPr>
        <p:spPr>
          <a:xfrm>
            <a:off x="8686903" y="5687397"/>
            <a:ext cx="319090" cy="3143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0D365F7-9AA4-476D-BC1C-8A0BD7993395}"/>
              </a:ext>
            </a:extLst>
          </p:cNvPr>
          <p:cNvCxnSpPr>
            <a:cxnSpLocks/>
            <a:stCxn id="20" idx="0"/>
            <a:endCxn id="18" idx="1"/>
          </p:cNvCxnSpPr>
          <p:nvPr/>
        </p:nvCxnSpPr>
        <p:spPr>
          <a:xfrm rot="16200000" flipV="1">
            <a:off x="3599793" y="3952116"/>
            <a:ext cx="1450807" cy="2094015"/>
          </a:xfrm>
          <a:prstGeom prst="bentConnector4">
            <a:avLst>
              <a:gd name="adj1" fmla="val 55063"/>
              <a:gd name="adj2" fmla="val 109160"/>
            </a:avLst>
          </a:prstGeom>
          <a:ln w="1905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F1609F9-6636-4E56-A849-C4721079C89D}"/>
              </a:ext>
            </a:extLst>
          </p:cNvPr>
          <p:cNvSpPr/>
          <p:nvPr/>
        </p:nvSpPr>
        <p:spPr>
          <a:xfrm>
            <a:off x="8682141" y="4142527"/>
            <a:ext cx="3124203" cy="70747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선행문서 필드에 </a:t>
            </a:r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위에서 찾은 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DELIVERY NUMBER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넣어 </a:t>
            </a:r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후속 문서 중 </a:t>
            </a:r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MATERIAL DOCUMENT( R )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찾음 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4900000122</a:t>
            </a:r>
            <a:endParaRPr lang="ko-KR" altLang="en-US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3638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587E6A-EF77-41B1-9899-2D479A50829E}"/>
              </a:ext>
            </a:extLst>
          </p:cNvPr>
          <p:cNvSpPr txBox="1"/>
          <p:nvPr/>
        </p:nvSpPr>
        <p:spPr>
          <a:xfrm>
            <a:off x="1099930" y="350053"/>
            <a:ext cx="3844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H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ow to Validate_?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529D0B-EB42-459B-B0CB-25FE3E45986A}"/>
              </a:ext>
            </a:extLst>
          </p:cNvPr>
          <p:cNvSpPr txBox="1"/>
          <p:nvPr/>
        </p:nvSpPr>
        <p:spPr>
          <a:xfrm>
            <a:off x="1063055" y="947615"/>
            <a:ext cx="410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S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ales Order : Material Document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C034E4C-41F0-4969-A368-3F04ECCB6B7F}"/>
              </a:ext>
            </a:extLst>
          </p:cNvPr>
          <p:cNvCxnSpPr>
            <a:cxnSpLocks/>
          </p:cNvCxnSpPr>
          <p:nvPr/>
        </p:nvCxnSpPr>
        <p:spPr>
          <a:xfrm>
            <a:off x="1126434" y="901149"/>
            <a:ext cx="3445566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6091689-CA4D-4709-992F-9EB46D39C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673"/>
          <a:stretch/>
        </p:blipFill>
        <p:spPr>
          <a:xfrm>
            <a:off x="1126434" y="1473010"/>
            <a:ext cx="7034213" cy="1843085"/>
          </a:xfrm>
          <a:prstGeom prst="rect">
            <a:avLst/>
          </a:prstGeom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F7BDDE-0015-4912-ACBE-6D2BE31DDB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98"/>
          <a:stretch/>
        </p:blipFill>
        <p:spPr>
          <a:xfrm>
            <a:off x="1099930" y="5532373"/>
            <a:ext cx="10203718" cy="904707"/>
          </a:xfrm>
          <a:prstGeom prst="rect">
            <a:avLst/>
          </a:prstGeom>
          <a:ln>
            <a:noFill/>
          </a:ln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B5D3384A-D376-4C70-963D-633D0A7A6A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96"/>
          <a:stretch/>
        </p:blipFill>
        <p:spPr>
          <a:xfrm>
            <a:off x="6059488" y="1473010"/>
            <a:ext cx="5244160" cy="4009344"/>
          </a:xfrm>
          <a:prstGeom prst="rect">
            <a:avLst/>
          </a:prstGeom>
          <a:ln>
            <a:noFill/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ABBD7B-E1A3-426F-B3D2-5C86FE3F7B6F}"/>
              </a:ext>
            </a:extLst>
          </p:cNvPr>
          <p:cNvSpPr/>
          <p:nvPr/>
        </p:nvSpPr>
        <p:spPr>
          <a:xfrm>
            <a:off x="8895142" y="6055694"/>
            <a:ext cx="369727" cy="38138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C0E678B-8DAA-4F72-B317-F950C9552A2F}"/>
              </a:ext>
            </a:extLst>
          </p:cNvPr>
          <p:cNvSpPr/>
          <p:nvPr/>
        </p:nvSpPr>
        <p:spPr>
          <a:xfrm>
            <a:off x="10575338" y="6055694"/>
            <a:ext cx="271338" cy="266278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5E75368-CEFB-43ED-A440-7A9A73FAAC5D}"/>
              </a:ext>
            </a:extLst>
          </p:cNvPr>
          <p:cNvSpPr/>
          <p:nvPr/>
        </p:nvSpPr>
        <p:spPr>
          <a:xfrm>
            <a:off x="1317184" y="2708149"/>
            <a:ext cx="2419244" cy="15066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87D4AAC-C86A-47A1-A2B5-433484C2F032}"/>
              </a:ext>
            </a:extLst>
          </p:cNvPr>
          <p:cNvSpPr/>
          <p:nvPr/>
        </p:nvSpPr>
        <p:spPr>
          <a:xfrm>
            <a:off x="8056178" y="2392839"/>
            <a:ext cx="542869" cy="13489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54D5E1-F331-4BFA-A723-CE8133D0219C}"/>
              </a:ext>
            </a:extLst>
          </p:cNvPr>
          <p:cNvSpPr/>
          <p:nvPr/>
        </p:nvSpPr>
        <p:spPr>
          <a:xfrm>
            <a:off x="6246535" y="3675101"/>
            <a:ext cx="3223285" cy="13489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4FB1265-ED53-43BB-A004-381CD961113E}"/>
              </a:ext>
            </a:extLst>
          </p:cNvPr>
          <p:cNvSpPr/>
          <p:nvPr/>
        </p:nvSpPr>
        <p:spPr>
          <a:xfrm>
            <a:off x="1126434" y="3429000"/>
            <a:ext cx="3124203" cy="70747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MSEG | 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위에서 찾은 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MATERIAL DOCUMENT , 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ITEM ( 1, 2 ) , YEAR( 2015 )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수량 및 금액 계산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A2C56B3-8094-4807-B86A-B049A23731D3}"/>
              </a:ext>
            </a:extLst>
          </p:cNvPr>
          <p:cNvSpPr/>
          <p:nvPr/>
        </p:nvSpPr>
        <p:spPr>
          <a:xfrm>
            <a:off x="1558921" y="6055693"/>
            <a:ext cx="411769" cy="38138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55C6A54-19B4-437C-B0FC-7A6E3E5866D7}"/>
              </a:ext>
            </a:extLst>
          </p:cNvPr>
          <p:cNvCxnSpPr>
            <a:cxnSpLocks/>
            <a:stCxn id="21" idx="0"/>
            <a:endCxn id="27" idx="3"/>
          </p:cNvCxnSpPr>
          <p:nvPr/>
        </p:nvCxnSpPr>
        <p:spPr>
          <a:xfrm rot="16200000" flipV="1">
            <a:off x="8933843" y="4278529"/>
            <a:ext cx="2313143" cy="1241187"/>
          </a:xfrm>
          <a:prstGeom prst="bentConnector2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dash"/>
            <a:miter lim="800000"/>
          </a:ln>
          <a:effectLst/>
        </p:spPr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D1CE9567-E36D-40D2-892F-B873EE9893E7}"/>
              </a:ext>
            </a:extLst>
          </p:cNvPr>
          <p:cNvCxnSpPr>
            <a:cxnSpLocks/>
            <a:stCxn id="31" idx="2"/>
            <a:endCxn id="25" idx="1"/>
          </p:cNvCxnSpPr>
          <p:nvPr/>
        </p:nvCxnSpPr>
        <p:spPr>
          <a:xfrm rot="5400000" flipH="1" flipV="1">
            <a:off x="2922097" y="1302998"/>
            <a:ext cx="3976789" cy="6291372"/>
          </a:xfrm>
          <a:prstGeom prst="bentConnector4">
            <a:avLst>
              <a:gd name="adj1" fmla="val -5748"/>
              <a:gd name="adj2" fmla="val 58485"/>
            </a:avLst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dash"/>
            <a:miter lim="800000"/>
          </a:ln>
          <a:effectLst/>
        </p:spPr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FE89051-9C46-47DC-9D2F-69530F131A83}"/>
              </a:ext>
            </a:extLst>
          </p:cNvPr>
          <p:cNvCxnSpPr>
            <a:cxnSpLocks/>
            <a:stCxn id="31" idx="0"/>
            <a:endCxn id="23" idx="3"/>
          </p:cNvCxnSpPr>
          <p:nvPr/>
        </p:nvCxnSpPr>
        <p:spPr>
          <a:xfrm rot="5400000" flipH="1" flipV="1">
            <a:off x="1114512" y="3433777"/>
            <a:ext cx="3272211" cy="1971622"/>
          </a:xfrm>
          <a:prstGeom prst="bentConnector4">
            <a:avLst>
              <a:gd name="adj1" fmla="val 45637"/>
              <a:gd name="adj2" fmla="val 152109"/>
            </a:avLst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dash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4456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6A4E38-192A-4D37-A1A6-43BD3BD62BDC}"/>
              </a:ext>
            </a:extLst>
          </p:cNvPr>
          <p:cNvSpPr txBox="1"/>
          <p:nvPr/>
        </p:nvSpPr>
        <p:spPr>
          <a:xfrm>
            <a:off x="1099930" y="350053"/>
            <a:ext cx="2919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Index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3CE7E3-BA6C-46F2-A0DD-1E380FC76D77}"/>
              </a:ext>
            </a:extLst>
          </p:cNvPr>
          <p:cNvSpPr txBox="1"/>
          <p:nvPr/>
        </p:nvSpPr>
        <p:spPr>
          <a:xfrm>
            <a:off x="1063055" y="947615"/>
            <a:ext cx="325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#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S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ales &amp; Distribution Info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AAF2609-45C5-46C6-916B-17A29E4D5E89}"/>
              </a:ext>
            </a:extLst>
          </p:cNvPr>
          <p:cNvGrpSpPr/>
          <p:nvPr/>
        </p:nvGrpSpPr>
        <p:grpSpPr>
          <a:xfrm>
            <a:off x="1671199" y="2764889"/>
            <a:ext cx="8849602" cy="1570951"/>
            <a:chOff x="1671199" y="2764889"/>
            <a:chExt cx="8849602" cy="157095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22BAE23-9C1D-4D42-B51F-4C9BDA064C51}"/>
                </a:ext>
              </a:extLst>
            </p:cNvPr>
            <p:cNvGrpSpPr/>
            <p:nvPr/>
          </p:nvGrpSpPr>
          <p:grpSpPr>
            <a:xfrm>
              <a:off x="1671199" y="2764889"/>
              <a:ext cx="8849602" cy="1570951"/>
              <a:chOff x="944847" y="2527050"/>
              <a:chExt cx="10302306" cy="1795892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6F2F5D82-6406-49DB-A389-5B1F4A923902}"/>
                  </a:ext>
                </a:extLst>
              </p:cNvPr>
              <p:cNvGrpSpPr/>
              <p:nvPr/>
            </p:nvGrpSpPr>
            <p:grpSpPr>
              <a:xfrm>
                <a:off x="944847" y="2527050"/>
                <a:ext cx="1844013" cy="1795892"/>
                <a:chOff x="2099509" y="1475733"/>
                <a:chExt cx="2081463" cy="2081463"/>
              </a:xfrm>
            </p:grpSpPr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686915F1-A8B7-44AC-9549-338D838192C0}"/>
                    </a:ext>
                  </a:extLst>
                </p:cNvPr>
                <p:cNvSpPr/>
                <p:nvPr/>
              </p:nvSpPr>
              <p:spPr>
                <a:xfrm>
                  <a:off x="2099509" y="1475733"/>
                  <a:ext cx="2081463" cy="2081463"/>
                </a:xfrm>
                <a:prstGeom prst="ellipse">
                  <a:avLst/>
                </a:pr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1711E143-E4BD-40E1-8C80-32DA6E911ACE}"/>
                    </a:ext>
                  </a:extLst>
                </p:cNvPr>
                <p:cNvSpPr/>
                <p:nvPr/>
              </p:nvSpPr>
              <p:spPr>
                <a:xfrm>
                  <a:off x="2237871" y="1614096"/>
                  <a:ext cx="1804736" cy="1804737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A4A406CF-0EFD-438C-AC34-046584C63B83}"/>
                  </a:ext>
                </a:extLst>
              </p:cNvPr>
              <p:cNvGrpSpPr/>
              <p:nvPr/>
            </p:nvGrpSpPr>
            <p:grpSpPr>
              <a:xfrm>
                <a:off x="3059420" y="2527050"/>
                <a:ext cx="1844013" cy="1795892"/>
                <a:chOff x="2099509" y="1475733"/>
                <a:chExt cx="2081463" cy="2081463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11B56130-420E-455C-8769-70549977F05F}"/>
                    </a:ext>
                  </a:extLst>
                </p:cNvPr>
                <p:cNvSpPr/>
                <p:nvPr/>
              </p:nvSpPr>
              <p:spPr>
                <a:xfrm>
                  <a:off x="2099509" y="1475733"/>
                  <a:ext cx="2081463" cy="2081463"/>
                </a:xfrm>
                <a:prstGeom prst="ellipse">
                  <a:avLst/>
                </a:prstGeom>
                <a:noFill/>
                <a:ln>
                  <a:solidFill>
                    <a:srgbClr val="385A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492A84D7-CD9E-4DD4-9164-5A0B242E796A}"/>
                    </a:ext>
                  </a:extLst>
                </p:cNvPr>
                <p:cNvSpPr/>
                <p:nvPr/>
              </p:nvSpPr>
              <p:spPr>
                <a:xfrm>
                  <a:off x="2237871" y="1614096"/>
                  <a:ext cx="1804736" cy="1804737"/>
                </a:xfrm>
                <a:prstGeom prst="ellipse">
                  <a:avLst/>
                </a:prstGeom>
                <a:solidFill>
                  <a:srgbClr val="385A23"/>
                </a:solidFill>
                <a:ln>
                  <a:solidFill>
                    <a:srgbClr val="385A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D48A7725-79A9-4E66-8F6A-66981DE9A826}"/>
                  </a:ext>
                </a:extLst>
              </p:cNvPr>
              <p:cNvGrpSpPr/>
              <p:nvPr/>
            </p:nvGrpSpPr>
            <p:grpSpPr>
              <a:xfrm>
                <a:off x="5173993" y="2527050"/>
                <a:ext cx="1844013" cy="1795892"/>
                <a:chOff x="2099509" y="1475733"/>
                <a:chExt cx="2081463" cy="2081463"/>
              </a:xfrm>
            </p:grpSpPr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7C10C476-C520-4F92-8DF6-C118B82A9267}"/>
                    </a:ext>
                  </a:extLst>
                </p:cNvPr>
                <p:cNvSpPr/>
                <p:nvPr/>
              </p:nvSpPr>
              <p:spPr>
                <a:xfrm>
                  <a:off x="2099509" y="1475733"/>
                  <a:ext cx="2081463" cy="2081463"/>
                </a:xfrm>
                <a:prstGeom prst="ellipse">
                  <a:avLst/>
                </a:prstGeom>
                <a:noFill/>
                <a:ln>
                  <a:solidFill>
                    <a:srgbClr val="3850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타원 21">
                  <a:extLst>
                    <a:ext uri="{FF2B5EF4-FFF2-40B4-BE49-F238E27FC236}">
                      <a16:creationId xmlns:a16="http://schemas.microsoft.com/office/drawing/2014/main" id="{E126BAA4-5D66-482D-B853-2FDCD0F0820E}"/>
                    </a:ext>
                  </a:extLst>
                </p:cNvPr>
                <p:cNvSpPr/>
                <p:nvPr/>
              </p:nvSpPr>
              <p:spPr>
                <a:xfrm>
                  <a:off x="2237871" y="1614096"/>
                  <a:ext cx="1804736" cy="1804737"/>
                </a:xfrm>
                <a:prstGeom prst="ellipse">
                  <a:avLst/>
                </a:prstGeom>
                <a:solidFill>
                  <a:srgbClr val="385023"/>
                </a:solidFill>
                <a:ln>
                  <a:solidFill>
                    <a:srgbClr val="3850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9B97A87-A532-428C-A5AC-60C050EA1335}"/>
                  </a:ext>
                </a:extLst>
              </p:cNvPr>
              <p:cNvGrpSpPr/>
              <p:nvPr/>
            </p:nvGrpSpPr>
            <p:grpSpPr>
              <a:xfrm>
                <a:off x="7285861" y="2527050"/>
                <a:ext cx="1844013" cy="1795892"/>
                <a:chOff x="2099509" y="1475733"/>
                <a:chExt cx="2081463" cy="2081463"/>
              </a:xfrm>
            </p:grpSpPr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DB042A64-5AFB-4661-B5B1-8A5D97DA3D70}"/>
                    </a:ext>
                  </a:extLst>
                </p:cNvPr>
                <p:cNvSpPr/>
                <p:nvPr/>
              </p:nvSpPr>
              <p:spPr>
                <a:xfrm>
                  <a:off x="2099509" y="1475733"/>
                  <a:ext cx="2081463" cy="2081463"/>
                </a:xfrm>
                <a:prstGeom prst="ellipse">
                  <a:avLst/>
                </a:prstGeom>
                <a:noFill/>
                <a:ln>
                  <a:solidFill>
                    <a:srgbClr val="3846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946EFA2C-C622-4F5C-99B9-98C9C15BB57B}"/>
                    </a:ext>
                  </a:extLst>
                </p:cNvPr>
                <p:cNvSpPr/>
                <p:nvPr/>
              </p:nvSpPr>
              <p:spPr>
                <a:xfrm>
                  <a:off x="2237871" y="1614096"/>
                  <a:ext cx="1804736" cy="1804737"/>
                </a:xfrm>
                <a:prstGeom prst="ellipse">
                  <a:avLst/>
                </a:prstGeom>
                <a:solidFill>
                  <a:srgbClr val="384623"/>
                </a:solidFill>
                <a:ln>
                  <a:solidFill>
                    <a:srgbClr val="3846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83834F8E-646D-4F99-AC66-292CEC504E99}"/>
                  </a:ext>
                </a:extLst>
              </p:cNvPr>
              <p:cNvGrpSpPr/>
              <p:nvPr/>
            </p:nvGrpSpPr>
            <p:grpSpPr>
              <a:xfrm>
                <a:off x="9403140" y="2527050"/>
                <a:ext cx="1844013" cy="1795892"/>
                <a:chOff x="2099509" y="1475733"/>
                <a:chExt cx="2081463" cy="2081463"/>
              </a:xfrm>
            </p:grpSpPr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DFA56444-CB5E-462B-87BF-2C81F7C1EE38}"/>
                    </a:ext>
                  </a:extLst>
                </p:cNvPr>
                <p:cNvSpPr/>
                <p:nvPr/>
              </p:nvSpPr>
              <p:spPr>
                <a:xfrm>
                  <a:off x="2099509" y="1475733"/>
                  <a:ext cx="2081463" cy="2081463"/>
                </a:xfrm>
                <a:prstGeom prst="ellipse">
                  <a:avLst/>
                </a:prstGeom>
                <a:noFill/>
                <a:ln>
                  <a:solidFill>
                    <a:srgbClr val="383C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24FFC66F-EC84-406A-ABEF-B6194752D56A}"/>
                    </a:ext>
                  </a:extLst>
                </p:cNvPr>
                <p:cNvSpPr/>
                <p:nvPr/>
              </p:nvSpPr>
              <p:spPr>
                <a:xfrm>
                  <a:off x="2237871" y="1614096"/>
                  <a:ext cx="1804736" cy="1804737"/>
                </a:xfrm>
                <a:prstGeom prst="ellipse">
                  <a:avLst/>
                </a:prstGeom>
                <a:solidFill>
                  <a:srgbClr val="383C23"/>
                </a:solidFill>
                <a:ln>
                  <a:solidFill>
                    <a:srgbClr val="383C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</p:grp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7A6677-5CCA-4734-B6BC-A4C1FD0E60D4}"/>
                </a:ext>
              </a:extLst>
            </p:cNvPr>
            <p:cNvSpPr txBox="1"/>
            <p:nvPr/>
          </p:nvSpPr>
          <p:spPr>
            <a:xfrm>
              <a:off x="8964167" y="3227200"/>
              <a:ext cx="15292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How to 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Validate</a:t>
              </a:r>
              <a:endPara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0BABCE-1E54-4A32-AA8E-AC22A3E59422}"/>
                </a:ext>
              </a:extLst>
            </p:cNvPr>
            <p:cNvSpPr txBox="1"/>
            <p:nvPr/>
          </p:nvSpPr>
          <p:spPr>
            <a:xfrm>
              <a:off x="7145440" y="3227200"/>
              <a:ext cx="15292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Technical</a:t>
              </a:r>
            </a:p>
            <a:p>
              <a:pPr algn="ctr"/>
              <a:r>
                <a:rPr lang="en-US" altLang="ko-KR" sz="1800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Description</a:t>
              </a:r>
              <a:endPara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2908BE-6B5A-484F-80BC-E38B4E199206}"/>
                </a:ext>
              </a:extLst>
            </p:cNvPr>
            <p:cNvSpPr txBox="1"/>
            <p:nvPr/>
          </p:nvSpPr>
          <p:spPr>
            <a:xfrm>
              <a:off x="1698562" y="3365699"/>
              <a:ext cx="1529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Information</a:t>
              </a:r>
              <a:endPara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A7BEEB-5ADE-4A3B-9BDE-19C0E1D15DF2}"/>
                </a:ext>
              </a:extLst>
            </p:cNvPr>
            <p:cNvSpPr txBox="1"/>
            <p:nvPr/>
          </p:nvSpPr>
          <p:spPr>
            <a:xfrm>
              <a:off x="3539998" y="3365699"/>
              <a:ext cx="1529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Layout</a:t>
              </a:r>
              <a:endPara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A7EA60-BB79-4EF3-AC4A-0F77D77E2F46}"/>
                </a:ext>
              </a:extLst>
            </p:cNvPr>
            <p:cNvSpPr txBox="1"/>
            <p:nvPr/>
          </p:nvSpPr>
          <p:spPr>
            <a:xfrm>
              <a:off x="5320008" y="3243408"/>
              <a:ext cx="15519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Technical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Logic</a:t>
              </a:r>
              <a:endPara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cxnSp>
        <p:nvCxnSpPr>
          <p:cNvPr id="27" name="Straight Connector 4">
            <a:extLst>
              <a:ext uri="{FF2B5EF4-FFF2-40B4-BE49-F238E27FC236}">
                <a16:creationId xmlns:a16="http://schemas.microsoft.com/office/drawing/2014/main" id="{39AC3CA9-00AE-4766-A015-F9F886877D97}"/>
              </a:ext>
            </a:extLst>
          </p:cNvPr>
          <p:cNvCxnSpPr>
            <a:cxnSpLocks/>
          </p:cNvCxnSpPr>
          <p:nvPr/>
        </p:nvCxnSpPr>
        <p:spPr>
          <a:xfrm>
            <a:off x="1126434" y="901149"/>
            <a:ext cx="3191042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45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CAE10B-FB01-4ED4-BC1D-FB37B8E533AA}"/>
              </a:ext>
            </a:extLst>
          </p:cNvPr>
          <p:cNvSpPr txBox="1"/>
          <p:nvPr/>
        </p:nvSpPr>
        <p:spPr>
          <a:xfrm>
            <a:off x="1099930" y="350053"/>
            <a:ext cx="3844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H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ow to Validate_?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593AC-9379-4956-B3BA-F3E0193F8BE2}"/>
              </a:ext>
            </a:extLst>
          </p:cNvPr>
          <p:cNvSpPr txBox="1"/>
          <p:nvPr/>
        </p:nvSpPr>
        <p:spPr>
          <a:xfrm>
            <a:off x="1063055" y="947615"/>
            <a:ext cx="410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S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ales Order : Billing Document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B0012F99-D689-4520-862E-75B428224BC9}"/>
              </a:ext>
            </a:extLst>
          </p:cNvPr>
          <p:cNvCxnSpPr>
            <a:cxnSpLocks/>
          </p:cNvCxnSpPr>
          <p:nvPr/>
        </p:nvCxnSpPr>
        <p:spPr>
          <a:xfrm>
            <a:off x="1126434" y="901149"/>
            <a:ext cx="3445566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C29F3F-A3E5-40C4-852F-E8C060A83602}"/>
              </a:ext>
            </a:extLst>
          </p:cNvPr>
          <p:cNvSpPr/>
          <p:nvPr/>
        </p:nvSpPr>
        <p:spPr>
          <a:xfrm>
            <a:off x="9135939" y="1023938"/>
            <a:ext cx="2835508" cy="34290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VBFA | SALES DOCUMENT FLOW</a:t>
            </a:r>
            <a:endParaRPr lang="ko-KR" altLang="en-US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A0DDFD0-ECAB-4583-8137-A20C58AC9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47"/>
          <a:stretch/>
        </p:blipFill>
        <p:spPr>
          <a:xfrm>
            <a:off x="1099930" y="1493783"/>
            <a:ext cx="4309680" cy="2222024"/>
          </a:xfrm>
          <a:prstGeom prst="rect">
            <a:avLst/>
          </a:prstGeom>
          <a:ln>
            <a:noFill/>
          </a:ln>
        </p:spPr>
      </p:pic>
      <p:sp>
        <p:nvSpPr>
          <p:cNvPr id="11" name="TextBox 6">
            <a:extLst>
              <a:ext uri="{FF2B5EF4-FFF2-40B4-BE49-F238E27FC236}">
                <a16:creationId xmlns:a16="http://schemas.microsoft.com/office/drawing/2014/main" id="{9992C7B6-B561-4140-9C3B-339016F0F236}"/>
              </a:ext>
            </a:extLst>
          </p:cNvPr>
          <p:cNvSpPr txBox="1"/>
          <p:nvPr/>
        </p:nvSpPr>
        <p:spPr>
          <a:xfrm>
            <a:off x="8847244" y="3856093"/>
            <a:ext cx="3124203" cy="57040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SALES ORDER NUMBER ( 8 )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로 확인 할 수 있는 것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!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FOLLOWING DOC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: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80000001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SUBSEQUENT DOC :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DELIVERY ( J )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B49931A-0EE1-4053-92E3-3789395862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057"/>
          <a:stretch/>
        </p:blipFill>
        <p:spPr>
          <a:xfrm>
            <a:off x="1099930" y="4636541"/>
            <a:ext cx="7360852" cy="1562098"/>
          </a:xfrm>
          <a:prstGeom prst="rect">
            <a:avLst/>
          </a:prstGeom>
          <a:ln>
            <a:noFill/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677382-3851-44E8-8963-0DB1A5E326DF}"/>
              </a:ext>
            </a:extLst>
          </p:cNvPr>
          <p:cNvSpPr/>
          <p:nvPr/>
        </p:nvSpPr>
        <p:spPr>
          <a:xfrm>
            <a:off x="1233281" y="2593920"/>
            <a:ext cx="1714118" cy="1238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5CA72C-DF0D-46BE-9397-6DA17140C89C}"/>
              </a:ext>
            </a:extLst>
          </p:cNvPr>
          <p:cNvSpPr/>
          <p:nvPr/>
        </p:nvSpPr>
        <p:spPr>
          <a:xfrm>
            <a:off x="4233655" y="5750964"/>
            <a:ext cx="552450" cy="447676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9FB503-8B77-4F95-A744-4B8E5573D0F7}"/>
              </a:ext>
            </a:extLst>
          </p:cNvPr>
          <p:cNvSpPr/>
          <p:nvPr/>
        </p:nvSpPr>
        <p:spPr>
          <a:xfrm>
            <a:off x="5109955" y="5750964"/>
            <a:ext cx="404812" cy="447675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0D8A17-41C0-4279-8AE2-2918B6B97F18}"/>
              </a:ext>
            </a:extLst>
          </p:cNvPr>
          <p:cNvSpPr/>
          <p:nvPr/>
        </p:nvSpPr>
        <p:spPr>
          <a:xfrm>
            <a:off x="5538579" y="5750964"/>
            <a:ext cx="2847975" cy="44767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ACB4BEE-5477-465B-9065-DF60BD04F2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124"/>
          <a:stretch/>
        </p:blipFill>
        <p:spPr>
          <a:xfrm>
            <a:off x="3686934" y="2641147"/>
            <a:ext cx="2514600" cy="2290761"/>
          </a:xfrm>
          <a:prstGeom prst="rect">
            <a:avLst/>
          </a:prstGeom>
          <a:ln>
            <a:noFill/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78C3117-356D-4F23-A72C-1A203F3DAE96}"/>
              </a:ext>
            </a:extLst>
          </p:cNvPr>
          <p:cNvSpPr/>
          <p:nvPr/>
        </p:nvSpPr>
        <p:spPr>
          <a:xfrm>
            <a:off x="3667884" y="4374695"/>
            <a:ext cx="2362200" cy="133351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B73208D2-BD9F-41F8-A25C-B2594E0F79B8}"/>
              </a:ext>
            </a:extLst>
          </p:cNvPr>
          <p:cNvCxnSpPr>
            <a:cxnSpLocks/>
            <a:stCxn id="15" idx="0"/>
            <a:endCxn id="18" idx="1"/>
          </p:cNvCxnSpPr>
          <p:nvPr/>
        </p:nvCxnSpPr>
        <p:spPr>
          <a:xfrm rot="16200000" flipV="1">
            <a:off x="3835327" y="4273929"/>
            <a:ext cx="1309593" cy="1644477"/>
          </a:xfrm>
          <a:prstGeom prst="bentConnector4">
            <a:avLst>
              <a:gd name="adj1" fmla="val 47454"/>
              <a:gd name="adj2" fmla="val 113901"/>
            </a:avLst>
          </a:prstGeom>
          <a:noFill/>
          <a:ln w="19050" cap="flat" cmpd="sng" algn="ctr">
            <a:solidFill>
              <a:schemeClr val="accent4">
                <a:lumMod val="75000"/>
              </a:schemeClr>
            </a:solidFill>
            <a:prstDash val="dash"/>
            <a:miter lim="800000"/>
          </a:ln>
          <a:effectLst/>
        </p:spPr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38B3A199-71BB-4C5B-B05D-2231D24A87B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608"/>
          <a:stretch/>
        </p:blipFill>
        <p:spPr>
          <a:xfrm>
            <a:off x="6392470" y="1440410"/>
            <a:ext cx="5578977" cy="2271714"/>
          </a:xfrm>
          <a:prstGeom prst="rect">
            <a:avLst/>
          </a:prstGeom>
          <a:ln>
            <a:noFill/>
          </a:ln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1414-673D-4984-BA06-F6AEC90A2F75}"/>
              </a:ext>
            </a:extLst>
          </p:cNvPr>
          <p:cNvSpPr/>
          <p:nvPr/>
        </p:nvSpPr>
        <p:spPr>
          <a:xfrm>
            <a:off x="6545197" y="3069184"/>
            <a:ext cx="4459133" cy="152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3A37751-37D5-474D-A6F9-910537850A9E}"/>
              </a:ext>
            </a:extLst>
          </p:cNvPr>
          <p:cNvSpPr/>
          <p:nvPr/>
        </p:nvSpPr>
        <p:spPr>
          <a:xfrm>
            <a:off x="7664386" y="2202411"/>
            <a:ext cx="1033464" cy="152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CDCC235B-7D61-4112-9C9B-779B588E55E6}"/>
              </a:ext>
            </a:extLst>
          </p:cNvPr>
          <p:cNvCxnSpPr>
            <a:cxnSpLocks/>
            <a:stCxn id="14" idx="2"/>
            <a:endCxn id="21" idx="2"/>
          </p:cNvCxnSpPr>
          <p:nvPr/>
        </p:nvCxnSpPr>
        <p:spPr>
          <a:xfrm rot="5400000" flipH="1" flipV="1">
            <a:off x="5153794" y="2577670"/>
            <a:ext cx="2977056" cy="4264884"/>
          </a:xfrm>
          <a:prstGeom prst="bentConnector3">
            <a:avLst>
              <a:gd name="adj1" fmla="val -7679"/>
            </a:avLst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dash"/>
            <a:miter lim="800000"/>
          </a:ln>
          <a:effectLst/>
        </p:spPr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6B5722-CA96-4B12-9368-3A659F3E4C71}"/>
              </a:ext>
            </a:extLst>
          </p:cNvPr>
          <p:cNvSpPr/>
          <p:nvPr/>
        </p:nvSpPr>
        <p:spPr>
          <a:xfrm>
            <a:off x="8847244" y="4570466"/>
            <a:ext cx="3124203" cy="70747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선행 문서필드에서 </a:t>
            </a:r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SALES ORDER NUMBER ( 8 )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 </a:t>
            </a:r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후속 문서 중 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DELIVERY NUMBER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찾음 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| 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DELIVERY ( J ) : NUMBER  8000001</a:t>
            </a:r>
            <a:endParaRPr lang="ko-KR" altLang="en-US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615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587E6A-EF77-41B1-9899-2D479A50829E}"/>
              </a:ext>
            </a:extLst>
          </p:cNvPr>
          <p:cNvSpPr txBox="1"/>
          <p:nvPr/>
        </p:nvSpPr>
        <p:spPr>
          <a:xfrm>
            <a:off x="1099930" y="350053"/>
            <a:ext cx="3844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H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ow to Validate_?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529D0B-EB42-459B-B0CB-25FE3E45986A}"/>
              </a:ext>
            </a:extLst>
          </p:cNvPr>
          <p:cNvSpPr txBox="1"/>
          <p:nvPr/>
        </p:nvSpPr>
        <p:spPr>
          <a:xfrm>
            <a:off x="1063055" y="947615"/>
            <a:ext cx="410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S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ales Order : Billing Document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C034E4C-41F0-4969-A368-3F04ECCB6B7F}"/>
              </a:ext>
            </a:extLst>
          </p:cNvPr>
          <p:cNvCxnSpPr>
            <a:cxnSpLocks/>
          </p:cNvCxnSpPr>
          <p:nvPr/>
        </p:nvCxnSpPr>
        <p:spPr>
          <a:xfrm>
            <a:off x="1126434" y="901149"/>
            <a:ext cx="3445566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1662922-C3AA-4B53-AF92-9F283E6103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03"/>
          <a:stretch/>
        </p:blipFill>
        <p:spPr>
          <a:xfrm>
            <a:off x="1126434" y="1478110"/>
            <a:ext cx="4252912" cy="1593079"/>
          </a:xfrm>
          <a:prstGeom prst="rect">
            <a:avLst/>
          </a:prstGeom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BB7C0A-3366-4CA4-864C-2FFD96E818C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71"/>
          <a:stretch/>
        </p:blipFill>
        <p:spPr>
          <a:xfrm>
            <a:off x="1126434" y="4129089"/>
            <a:ext cx="7396163" cy="2171700"/>
          </a:xfrm>
          <a:prstGeom prst="rect">
            <a:avLst/>
          </a:prstGeom>
          <a:ln>
            <a:noFill/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C3551E7-7674-41DF-B139-1EE474B44422}"/>
              </a:ext>
            </a:extLst>
          </p:cNvPr>
          <p:cNvSpPr/>
          <p:nvPr/>
        </p:nvSpPr>
        <p:spPr>
          <a:xfrm>
            <a:off x="1226445" y="2416323"/>
            <a:ext cx="1471612" cy="100012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FECA79-DBE4-443A-8037-CA6653206883}"/>
              </a:ext>
            </a:extLst>
          </p:cNvPr>
          <p:cNvSpPr/>
          <p:nvPr/>
        </p:nvSpPr>
        <p:spPr>
          <a:xfrm>
            <a:off x="5586516" y="5981748"/>
            <a:ext cx="2857500" cy="140494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F7B312F-7279-4777-B663-C09396C339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608"/>
          <a:stretch/>
        </p:blipFill>
        <p:spPr>
          <a:xfrm>
            <a:off x="6304178" y="1473183"/>
            <a:ext cx="5578977" cy="2271714"/>
          </a:xfrm>
          <a:prstGeom prst="rect">
            <a:avLst/>
          </a:prstGeom>
          <a:ln>
            <a:noFill/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31F00E-911E-43B3-A78D-3284A8B9AD48}"/>
              </a:ext>
            </a:extLst>
          </p:cNvPr>
          <p:cNvSpPr/>
          <p:nvPr/>
        </p:nvSpPr>
        <p:spPr>
          <a:xfrm>
            <a:off x="6508965" y="3598790"/>
            <a:ext cx="4391026" cy="123827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7D976B-BE20-4CDF-B9F1-07D4CBE48CB5}"/>
              </a:ext>
            </a:extLst>
          </p:cNvPr>
          <p:cNvSpPr/>
          <p:nvPr/>
        </p:nvSpPr>
        <p:spPr>
          <a:xfrm>
            <a:off x="7623391" y="2235184"/>
            <a:ext cx="1033464" cy="152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6E3029E2-9803-40EA-9336-DC630BC18FE7}"/>
              </a:ext>
            </a:extLst>
          </p:cNvPr>
          <p:cNvCxnSpPr>
            <a:cxnSpLocks/>
            <a:stCxn id="19" idx="2"/>
            <a:endCxn id="13" idx="3"/>
          </p:cNvCxnSpPr>
          <p:nvPr/>
        </p:nvCxnSpPr>
        <p:spPr>
          <a:xfrm rot="5400000" flipH="1" flipV="1">
            <a:off x="6490059" y="1715272"/>
            <a:ext cx="2464499" cy="6355363"/>
          </a:xfrm>
          <a:prstGeom prst="bentConnector4">
            <a:avLst>
              <a:gd name="adj1" fmla="val -9276"/>
              <a:gd name="adj2" fmla="val 115167"/>
            </a:avLst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dash"/>
            <a:miter lim="800000"/>
          </a:ln>
          <a:effectLst/>
        </p:spPr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6874EB3D-B34F-4277-BC49-7DB7E587315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81962"/>
          <a:stretch/>
        </p:blipFill>
        <p:spPr>
          <a:xfrm>
            <a:off x="3297238" y="2413964"/>
            <a:ext cx="2762250" cy="1314450"/>
          </a:xfrm>
          <a:prstGeom prst="rect">
            <a:avLst/>
          </a:prstGeom>
          <a:ln>
            <a:noFill/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276A2A-89B2-4EE8-82F7-180227E8A3AA}"/>
              </a:ext>
            </a:extLst>
          </p:cNvPr>
          <p:cNvSpPr/>
          <p:nvPr/>
        </p:nvSpPr>
        <p:spPr>
          <a:xfrm>
            <a:off x="4291012" y="6010279"/>
            <a:ext cx="507231" cy="114924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890AE7-7DE1-47C2-8FE9-5E2E4869969C}"/>
              </a:ext>
            </a:extLst>
          </p:cNvPr>
          <p:cNvSpPr/>
          <p:nvPr/>
        </p:nvSpPr>
        <p:spPr>
          <a:xfrm>
            <a:off x="5169797" y="5997494"/>
            <a:ext cx="323850" cy="140493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0D365F7-9AA4-476D-BC1C-8A0BD7993395}"/>
              </a:ext>
            </a:extLst>
          </p:cNvPr>
          <p:cNvCxnSpPr>
            <a:cxnSpLocks/>
            <a:stCxn id="20" idx="0"/>
            <a:endCxn id="18" idx="1"/>
          </p:cNvCxnSpPr>
          <p:nvPr/>
        </p:nvCxnSpPr>
        <p:spPr>
          <a:xfrm rot="16200000" flipV="1">
            <a:off x="3263182" y="3928953"/>
            <a:ext cx="2102597" cy="2034485"/>
          </a:xfrm>
          <a:prstGeom prst="bentConnector4">
            <a:avLst>
              <a:gd name="adj1" fmla="val 50744"/>
              <a:gd name="adj2" fmla="val 120277"/>
            </a:avLst>
          </a:prstGeom>
          <a:ln w="1905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F1609F9-6636-4E56-A849-C4721079C89D}"/>
              </a:ext>
            </a:extLst>
          </p:cNvPr>
          <p:cNvSpPr/>
          <p:nvPr/>
        </p:nvSpPr>
        <p:spPr>
          <a:xfrm>
            <a:off x="8682141" y="4142527"/>
            <a:ext cx="3124203" cy="84911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선행문서 필드에 </a:t>
            </a:r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위에서 찾은 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DELIVERY NUMBER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넣어 </a:t>
            </a:r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후속 문서 중 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INVOICE DOCUMENT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찾음 </a:t>
            </a:r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BILLING DOCUMENT ( M )</a:t>
            </a:r>
            <a:endParaRPr lang="ko-KR" altLang="en-US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7E48BA96-8337-48DC-ACB0-21A836973E0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416" r="-1" b="57607"/>
          <a:stretch/>
        </p:blipFill>
        <p:spPr>
          <a:xfrm>
            <a:off x="3297238" y="3812229"/>
            <a:ext cx="2762250" cy="727001"/>
          </a:xfrm>
          <a:prstGeom prst="rect">
            <a:avLst/>
          </a:prstGeom>
          <a:ln>
            <a:noFill/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137460-CF14-4D01-B0BD-284DC4B901F1}"/>
              </a:ext>
            </a:extLst>
          </p:cNvPr>
          <p:cNvSpPr/>
          <p:nvPr/>
        </p:nvSpPr>
        <p:spPr>
          <a:xfrm>
            <a:off x="3297237" y="3821079"/>
            <a:ext cx="2619374" cy="147635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5436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587E6A-EF77-41B1-9899-2D479A50829E}"/>
              </a:ext>
            </a:extLst>
          </p:cNvPr>
          <p:cNvSpPr txBox="1"/>
          <p:nvPr/>
        </p:nvSpPr>
        <p:spPr>
          <a:xfrm>
            <a:off x="1099930" y="350053"/>
            <a:ext cx="3844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H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ow to Validate_?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529D0B-EB42-459B-B0CB-25FE3E45986A}"/>
              </a:ext>
            </a:extLst>
          </p:cNvPr>
          <p:cNvSpPr txBox="1"/>
          <p:nvPr/>
        </p:nvSpPr>
        <p:spPr>
          <a:xfrm>
            <a:off x="1063055" y="947615"/>
            <a:ext cx="410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S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ales Order : Billing Document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C034E4C-41F0-4969-A368-3F04ECCB6B7F}"/>
              </a:ext>
            </a:extLst>
          </p:cNvPr>
          <p:cNvCxnSpPr>
            <a:cxnSpLocks/>
          </p:cNvCxnSpPr>
          <p:nvPr/>
        </p:nvCxnSpPr>
        <p:spPr>
          <a:xfrm>
            <a:off x="1126434" y="901149"/>
            <a:ext cx="3445566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00C7B191-0D37-40BB-8657-6469616177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312"/>
          <a:stretch/>
        </p:blipFill>
        <p:spPr>
          <a:xfrm>
            <a:off x="1099930" y="1540587"/>
            <a:ext cx="10634244" cy="1796448"/>
          </a:xfrm>
          <a:prstGeom prst="rect">
            <a:avLst/>
          </a:prstGeom>
          <a:ln>
            <a:noFill/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1A1617D-650C-4A05-B5DC-4EF12E8314E2}"/>
              </a:ext>
            </a:extLst>
          </p:cNvPr>
          <p:cNvSpPr/>
          <p:nvPr/>
        </p:nvSpPr>
        <p:spPr>
          <a:xfrm>
            <a:off x="10308184" y="2841409"/>
            <a:ext cx="538492" cy="4956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 descr="지도, 스크린샷이(가) 표시된 사진&#10;&#10;자동 생성된 설명">
            <a:extLst>
              <a:ext uri="{FF2B5EF4-FFF2-40B4-BE49-F238E27FC236}">
                <a16:creationId xmlns:a16="http://schemas.microsoft.com/office/drawing/2014/main" id="{D560EA78-147A-48FD-BD73-790C5E2EEA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222"/>
          <a:stretch/>
        </p:blipFill>
        <p:spPr>
          <a:xfrm>
            <a:off x="1099930" y="3520966"/>
            <a:ext cx="7039355" cy="277210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C01F9D-B324-4A48-BD81-C7D840669518}"/>
              </a:ext>
            </a:extLst>
          </p:cNvPr>
          <p:cNvSpPr/>
          <p:nvPr/>
        </p:nvSpPr>
        <p:spPr>
          <a:xfrm>
            <a:off x="3529011" y="4754292"/>
            <a:ext cx="2482905" cy="1908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DFFF302B-922D-4DEC-B5DE-75352F1FD093}"/>
              </a:ext>
            </a:extLst>
          </p:cNvPr>
          <p:cNvCxnSpPr>
            <a:cxnSpLocks/>
            <a:stCxn id="11" idx="3"/>
            <a:endCxn id="3" idx="3"/>
          </p:cNvCxnSpPr>
          <p:nvPr/>
        </p:nvCxnSpPr>
        <p:spPr>
          <a:xfrm flipV="1">
            <a:off x="6011916" y="3089222"/>
            <a:ext cx="4834760" cy="1760483"/>
          </a:xfrm>
          <a:prstGeom prst="bentConnector3">
            <a:avLst>
              <a:gd name="adj1" fmla="val 118206"/>
            </a:avLst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dash"/>
            <a:miter lim="800000"/>
          </a:ln>
          <a:effectLst/>
        </p:spPr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182804-3090-4C5F-BE69-871480AF8971}"/>
              </a:ext>
            </a:extLst>
          </p:cNvPr>
          <p:cNvSpPr/>
          <p:nvPr/>
        </p:nvSpPr>
        <p:spPr>
          <a:xfrm>
            <a:off x="8550761" y="3520967"/>
            <a:ext cx="3124203" cy="73572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VBRP | 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위에서 찾은 </a:t>
            </a:r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INVOICE NUMBER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와 </a:t>
            </a:r>
            <a:endParaRPr lang="en-US" altLang="ko-KR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ITEM NUMBER</a:t>
            </a:r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수량 및 금액을 찾음 </a:t>
            </a:r>
          </a:p>
        </p:txBody>
      </p:sp>
    </p:spTree>
    <p:extLst>
      <p:ext uri="{BB962C8B-B14F-4D97-AF65-F5344CB8AC3E}">
        <p14:creationId xmlns:p14="http://schemas.microsoft.com/office/powerpoint/2010/main" val="2256586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557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BDAE33-1DA4-43D7-8386-5F997376CD02}"/>
              </a:ext>
            </a:extLst>
          </p:cNvPr>
          <p:cNvSpPr txBox="1"/>
          <p:nvPr/>
        </p:nvSpPr>
        <p:spPr>
          <a:xfrm>
            <a:off x="1099930" y="350053"/>
            <a:ext cx="3387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ales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&amp;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Distribution</a:t>
            </a: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8B267751-DCC4-4A83-959C-B1EE0CBC49C4}"/>
              </a:ext>
            </a:extLst>
          </p:cNvPr>
          <p:cNvCxnSpPr>
            <a:cxnSpLocks/>
          </p:cNvCxnSpPr>
          <p:nvPr/>
        </p:nvCxnSpPr>
        <p:spPr>
          <a:xfrm>
            <a:off x="1126434" y="901149"/>
            <a:ext cx="3191042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5DE3C9B-DC62-4BB8-A814-A896D53A4271}"/>
              </a:ext>
            </a:extLst>
          </p:cNvPr>
          <p:cNvSpPr txBox="1"/>
          <p:nvPr/>
        </p:nvSpPr>
        <p:spPr>
          <a:xfrm>
            <a:off x="1063056" y="947615"/>
            <a:ext cx="29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Information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aphicFrame>
        <p:nvGraphicFramePr>
          <p:cNvPr id="23" name="Group 76">
            <a:extLst>
              <a:ext uri="{FF2B5EF4-FFF2-40B4-BE49-F238E27FC236}">
                <a16:creationId xmlns:a16="http://schemas.microsoft.com/office/drawing/2014/main" id="{8ECCFD98-271C-4233-AB8E-49E97E630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290140"/>
              </p:ext>
            </p:extLst>
          </p:nvPr>
        </p:nvGraphicFramePr>
        <p:xfrm>
          <a:off x="1126434" y="1383933"/>
          <a:ext cx="10002510" cy="514175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348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0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3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15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Report Name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72000" marR="72000" marT="36007" marB="36007" anchor="ctr" horzOverflow="overflow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Sales &amp; </a:t>
                      </a:r>
                      <a:r>
                        <a:rPr kumimoji="0" lang="en-US" altLang="ko-KR" sz="11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Distibution</a:t>
                      </a:r>
                      <a:r>
                        <a:rPr kumimoji="0" lang="en-US" altLang="ko-KR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Information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72000" marR="72000" marT="36007" marB="36007" anchor="ctr" horzOverflow="overflow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Sub Process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72000" marR="72000" marT="36007" marB="36007" anchor="ctr" horzOverflow="overflow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Sales Distribution 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72000" marR="72000" marT="36007" marB="36007" anchor="ctr" horzOverflow="overflow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5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Purpose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72000" marR="72000" marT="36007" marB="36007" anchor="ctr" horzOverflow="overflow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80975" marR="0" lvl="0" indent="-1809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판매오더부터 배송</a:t>
                      </a:r>
                      <a:r>
                        <a:rPr kumimoji="0" lang="en-US" altLang="ko-KR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.. Billing </a:t>
                      </a:r>
                      <a:r>
                        <a:rPr kumimoji="0" lang="ko-KR" alt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까지 보기 위해 </a:t>
                      </a:r>
                      <a:endParaRPr kumimoji="0" lang="en-US" altLang="ko-KR" sz="1100" b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180975" marR="0" lvl="0" indent="-1809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Open SO</a:t>
                      </a:r>
                      <a:r>
                        <a:rPr kumimoji="0" lang="ko-KR" alt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에 대해서 직접 </a:t>
                      </a:r>
                      <a:r>
                        <a:rPr kumimoji="0" lang="en-US" altLang="ko-KR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Delivery </a:t>
                      </a:r>
                      <a:r>
                        <a:rPr kumimoji="0" lang="ko-KR" alt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처리 업무도 가능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Arial" charset="0"/>
                      </a:endParaRPr>
                    </a:p>
                  </a:txBody>
                  <a:tcPr marL="72000" marR="72000" marT="36007" marB="36007" anchor="ctr" horzOverflow="overflow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7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Definition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72000" marR="72000" marT="36007" marB="36007" anchor="ctr" horzOverflow="overflow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80975" marR="0" lvl="0" indent="-1809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SD DOC </a:t>
                      </a:r>
                      <a:r>
                        <a:rPr kumimoji="0" lang="ko-KR" alt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번호를 통한 관련 정보로 </a:t>
                      </a:r>
                      <a:r>
                        <a:rPr kumimoji="0" lang="en-US" altLang="ko-KR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Delivery ( GI</a:t>
                      </a:r>
                      <a:r>
                        <a:rPr kumimoji="0" lang="ko-KR" alt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포함 </a:t>
                      </a:r>
                      <a:r>
                        <a:rPr kumimoji="0" lang="en-US" altLang="ko-KR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) </a:t>
                      </a:r>
                      <a:r>
                        <a:rPr kumimoji="0" lang="ko-KR" alt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및 </a:t>
                      </a:r>
                      <a:r>
                        <a:rPr kumimoji="0" lang="en-US" altLang="ko-KR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Billing </a:t>
                      </a:r>
                      <a:r>
                        <a:rPr kumimoji="0" lang="ko-KR" alt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등의 </a:t>
                      </a:r>
                      <a:r>
                        <a:rPr kumimoji="0" lang="en-US" altLang="ko-KR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SD </a:t>
                      </a:r>
                      <a:r>
                        <a:rPr kumimoji="0" lang="ko-KR" alt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흐름 전반적인 정보를 가져 옴</a:t>
                      </a:r>
                      <a:endParaRPr kumimoji="0" lang="en-US" altLang="ko-KR" sz="1100" b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180975" marR="0" lvl="0" indent="-1809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Arial" charset="0"/>
                      </a:endParaRPr>
                    </a:p>
                  </a:txBody>
                  <a:tcPr marL="72000" marR="72000" marT="36007" marB="36007" anchor="ctr" horzOverflow="overflow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9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Formula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72000" marR="72000" marT="36007" marB="36007" anchor="ctr" horzOverflow="overflow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80975" marR="0" lvl="0" indent="-180975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Open SO Quantity = SO Quantity – Good Issue Quantity</a:t>
                      </a:r>
                    </a:p>
                    <a:p>
                      <a:pPr marL="180975" marR="0" lvl="0" indent="-180975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SO Processing Qty = Default : Open SO / Input-Mode</a:t>
                      </a:r>
                      <a:r>
                        <a:rPr kumimoji="0" lang="ko-KR" alt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를 통해 업무 진행 가능</a:t>
                      </a:r>
                      <a:endParaRPr kumimoji="0" lang="en-US" altLang="ko-KR" sz="1100" b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180975" marR="0" lvl="0" indent="-180975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SO Amount = SO Quantity * Net price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Arial" charset="0"/>
                      </a:endParaRPr>
                    </a:p>
                  </a:txBody>
                  <a:tcPr marL="72000" marR="72000" marT="36007" marB="36007" anchor="ctr" horzOverflow="overflow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Frequency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72000" marR="72000" marT="36007" marB="36007" anchor="ctr" horzOverflow="overflow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Arial" charset="0"/>
                      </a:endParaRPr>
                    </a:p>
                  </a:txBody>
                  <a:tcPr marL="72000" marR="72000" marT="36007" marB="36007" anchor="ctr" horzOverflow="overflow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82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Dimension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72000" marR="72000" marT="36007" marB="36007" anchor="ctr" horzOverflow="overflow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80975" marR="0" lvl="0" indent="-1809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Characteristics : </a:t>
                      </a:r>
                      <a:r>
                        <a:rPr kumimoji="0" lang="en-US" altLang="ko-KR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Sales Doc. No. , Item, Customer, Name, Material, Material Description, SO Q’ty, Open SO Q’ty, SO Processing Qty, Unit, Net Price, Currency, SO Amount, Delivery Doc., GI DOC, Year, Movement Type, GI Q’ty,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    GI Amount, Billing Doc. Billing Amount</a:t>
                      </a:r>
                      <a:endParaRPr kumimoji="0" lang="en-US" altLang="en-US" sz="11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marL="180975" marR="0" lvl="0" indent="-1809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Key figures : </a:t>
                      </a:r>
                      <a:r>
                        <a:rPr kumimoji="0" lang="en-US" altLang="ko-KR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SO Q’ty, Open SO Q’ty, Processing SO, SO Amount, GI Q’ty, GI Amount, Billing Amount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72000" marR="72000" marT="36007" marB="36007" anchor="ctr" horzOverflow="overflow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00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Comments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72000" marR="72000" marT="36007" marB="36007" anchor="ctr" horzOverflow="overflow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82563" marR="0" lvl="0" indent="-182563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Sales Doc. No</a:t>
                      </a:r>
                      <a:r>
                        <a:rPr kumimoji="0" lang="ko-KR" alt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클릭 시 </a:t>
                      </a:r>
                      <a:r>
                        <a:rPr kumimoji="0" lang="en-US" altLang="ko-KR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, Sales</a:t>
                      </a:r>
                      <a:r>
                        <a:rPr kumimoji="0" lang="ko-KR" alt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</a:t>
                      </a:r>
                      <a:r>
                        <a:rPr kumimoji="0" lang="en-US" altLang="ko-KR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Document </a:t>
                      </a:r>
                      <a:r>
                        <a:rPr kumimoji="0" lang="ko-KR" alt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화면으로 이동</a:t>
                      </a:r>
                      <a:r>
                        <a:rPr kumimoji="0" lang="en-US" altLang="ko-KR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.</a:t>
                      </a:r>
                    </a:p>
                    <a:p>
                      <a:pPr marL="182563" marR="0" lvl="0" indent="-182563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Customer</a:t>
                      </a:r>
                      <a:r>
                        <a:rPr kumimoji="0" lang="ko-KR" alt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정보 더블클릭 시</a:t>
                      </a:r>
                      <a:r>
                        <a:rPr kumimoji="0" lang="en-US" altLang="ko-KR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, Custom </a:t>
                      </a:r>
                      <a:r>
                        <a:rPr kumimoji="0" lang="ko-KR" alt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정보 화면으로 이동</a:t>
                      </a:r>
                      <a:r>
                        <a:rPr kumimoji="0" lang="en-US" altLang="ko-KR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.</a:t>
                      </a:r>
                    </a:p>
                    <a:p>
                      <a:pPr marL="182563" marR="0" lvl="0" indent="-182563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자재 정보는 </a:t>
                      </a:r>
                      <a:r>
                        <a:rPr kumimoji="0" lang="en-US" altLang="ko-KR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SAP Logon</a:t>
                      </a:r>
                      <a:r>
                        <a:rPr kumimoji="0" lang="ko-KR" alt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의 언어에 따라 다르게 적용</a:t>
                      </a:r>
                      <a:r>
                        <a:rPr kumimoji="0" lang="en-US" altLang="ko-KR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.</a:t>
                      </a:r>
                    </a:p>
                    <a:p>
                      <a:pPr marL="182563" marR="0" lvl="0" indent="-182563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SO Processing Qty = </a:t>
                      </a:r>
                      <a:r>
                        <a:rPr kumimoji="0" lang="ko-KR" alt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부족한 수량만큼 </a:t>
                      </a:r>
                      <a:r>
                        <a:rPr kumimoji="0" lang="en-US" altLang="ko-KR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Input Mode</a:t>
                      </a:r>
                      <a:r>
                        <a:rPr kumimoji="0" lang="ko-KR" alt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로 원하는 수량을 입력한 뒤 </a:t>
                      </a:r>
                      <a:r>
                        <a:rPr kumimoji="0" lang="en-US" altLang="ko-KR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GI </a:t>
                      </a:r>
                      <a:r>
                        <a:rPr kumimoji="0" lang="ko-KR" altLang="en-US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수행</a:t>
                      </a:r>
                      <a:r>
                        <a:rPr kumimoji="0" lang="en-US" altLang="ko-KR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.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Arial" charset="0"/>
                      </a:endParaRPr>
                    </a:p>
                  </a:txBody>
                  <a:tcPr marL="72000" marR="72000" marT="36007" marB="36007" anchor="ctr" horzOverflow="overflow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5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Data source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72000" marR="72000" marT="36007" marB="36007" anchor="ctr" horzOverflow="overflow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VA03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Arial" charset="0"/>
                      </a:endParaRPr>
                    </a:p>
                  </a:txBody>
                  <a:tcPr marL="72000" marR="72000" marT="36007" marB="36007" anchor="ctr" horzOverflow="overflow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5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Plant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72000" marR="72000" marT="36007" marB="36007" anchor="ctr" horzOverflow="overflow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1710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Arial" charset="0"/>
                      </a:endParaRPr>
                    </a:p>
                  </a:txBody>
                  <a:tcPr marL="72000" marR="72000" marT="36007" marB="36007" anchor="ctr" horzOverflow="overflow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Issue No.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72000" marR="72000" marT="36007" marB="36007" anchor="ctr" horzOverflow="overflow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72000" marR="72000" marT="36007" marB="36007" anchor="ctr" horzOverflow="overflow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Contact person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72000" marR="72000" marT="36007" marB="36007" anchor="ctr" horzOverflow="overflow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Arial" charset="0"/>
                      </a:endParaRPr>
                    </a:p>
                  </a:txBody>
                  <a:tcPr marL="72000" marR="72000" marT="36007" marB="36007" anchor="ctr" horzOverflow="overflow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43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EC8E75-D652-4D9F-881D-6FB788A1873B}"/>
              </a:ext>
            </a:extLst>
          </p:cNvPr>
          <p:cNvSpPr txBox="1"/>
          <p:nvPr/>
        </p:nvSpPr>
        <p:spPr>
          <a:xfrm>
            <a:off x="1099930" y="350053"/>
            <a:ext cx="3387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ayout</a:t>
            </a: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D826DBF9-B80D-4BAB-8A28-2FAFE70B1587}"/>
              </a:ext>
            </a:extLst>
          </p:cNvPr>
          <p:cNvCxnSpPr>
            <a:cxnSpLocks/>
          </p:cNvCxnSpPr>
          <p:nvPr/>
        </p:nvCxnSpPr>
        <p:spPr>
          <a:xfrm>
            <a:off x="1126434" y="901149"/>
            <a:ext cx="3191042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56328B-99A0-4D37-93C9-12B4D6D30A6A}"/>
              </a:ext>
            </a:extLst>
          </p:cNvPr>
          <p:cNvSpPr txBox="1"/>
          <p:nvPr/>
        </p:nvSpPr>
        <p:spPr>
          <a:xfrm>
            <a:off x="1063055" y="947615"/>
            <a:ext cx="410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S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ales &amp; Distribution Info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5813CA-9982-4BE5-ABFD-D773C8AB5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34" y="2395537"/>
            <a:ext cx="4371975" cy="20669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B3E0EF-8327-4B30-9356-887944FDB2E8}"/>
              </a:ext>
            </a:extLst>
          </p:cNvPr>
          <p:cNvSpPr txBox="1"/>
          <p:nvPr/>
        </p:nvSpPr>
        <p:spPr>
          <a:xfrm>
            <a:off x="749268" y="3754727"/>
            <a:ext cx="37716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24</a:t>
            </a:r>
          </a:p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25</a:t>
            </a:r>
          </a:p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26</a:t>
            </a:r>
            <a:endParaRPr lang="ko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1A20A-BEE5-4E05-A62D-7143541E758C}"/>
              </a:ext>
            </a:extLst>
          </p:cNvPr>
          <p:cNvSpPr txBox="1"/>
          <p:nvPr/>
        </p:nvSpPr>
        <p:spPr>
          <a:xfrm>
            <a:off x="1126434" y="1863131"/>
            <a:ext cx="164733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Tx/>
              <a:buFont typeface="Symbol" pitchFamily="18" charset="2"/>
              <a:buNone/>
              <a:tabLst/>
            </a:pPr>
            <a:r>
              <a:rPr lang="en-US" altLang="ko-KR" i="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Input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B4A706-6C73-4F5B-BCE0-7CAD7C8ADBD6}"/>
              </a:ext>
            </a:extLst>
          </p:cNvPr>
          <p:cNvSpPr txBox="1"/>
          <p:nvPr/>
        </p:nvSpPr>
        <p:spPr>
          <a:xfrm>
            <a:off x="7117453" y="531817"/>
            <a:ext cx="164733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Tx/>
              <a:buFont typeface="Symbol" pitchFamily="18" charset="2"/>
              <a:buNone/>
              <a:tabLst/>
            </a:pPr>
            <a:r>
              <a:rPr kumimoji="0" lang="en-US" altLang="ko-KR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Output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B29C4B2-A397-4DC1-9DCD-9508A93C5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453" y="1047750"/>
            <a:ext cx="3948113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C97EE98-B267-40F6-A2E2-729CA5D49D09}"/>
              </a:ext>
            </a:extLst>
          </p:cNvPr>
          <p:cNvSpPr/>
          <p:nvPr/>
        </p:nvSpPr>
        <p:spPr>
          <a:xfrm>
            <a:off x="1061415" y="2160878"/>
            <a:ext cx="4810161" cy="2621507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2B8D9FB-BBEB-487C-967A-DDC107BB1067}"/>
              </a:ext>
            </a:extLst>
          </p:cNvPr>
          <p:cNvSpPr/>
          <p:nvPr/>
        </p:nvSpPr>
        <p:spPr>
          <a:xfrm>
            <a:off x="1061415" y="2434833"/>
            <a:ext cx="4810161" cy="2621507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A635B15-2610-43CB-9669-AED222C33083}"/>
              </a:ext>
            </a:extLst>
          </p:cNvPr>
          <p:cNvSpPr/>
          <p:nvPr/>
        </p:nvSpPr>
        <p:spPr>
          <a:xfrm>
            <a:off x="1061415" y="2612181"/>
            <a:ext cx="4810161" cy="262150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45A8AF4-EF74-4AD4-B72A-2A2ED242928B}"/>
              </a:ext>
            </a:extLst>
          </p:cNvPr>
          <p:cNvSpPr/>
          <p:nvPr/>
        </p:nvSpPr>
        <p:spPr>
          <a:xfrm>
            <a:off x="1061414" y="2812559"/>
            <a:ext cx="4810161" cy="262150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94B7888-F4C3-4D8A-9388-4F339F5FEDA2}"/>
              </a:ext>
            </a:extLst>
          </p:cNvPr>
          <p:cNvSpPr/>
          <p:nvPr/>
        </p:nvSpPr>
        <p:spPr>
          <a:xfrm>
            <a:off x="1061414" y="2989907"/>
            <a:ext cx="4810161" cy="262150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EC8E75-D652-4D9F-881D-6FB788A1873B}"/>
              </a:ext>
            </a:extLst>
          </p:cNvPr>
          <p:cNvSpPr txBox="1"/>
          <p:nvPr/>
        </p:nvSpPr>
        <p:spPr>
          <a:xfrm>
            <a:off x="1099930" y="350053"/>
            <a:ext cx="3387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ayout</a:t>
            </a: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D826DBF9-B80D-4BAB-8A28-2FAFE70B1587}"/>
              </a:ext>
            </a:extLst>
          </p:cNvPr>
          <p:cNvCxnSpPr>
            <a:cxnSpLocks/>
          </p:cNvCxnSpPr>
          <p:nvPr/>
        </p:nvCxnSpPr>
        <p:spPr>
          <a:xfrm>
            <a:off x="1126434" y="901149"/>
            <a:ext cx="3191042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56328B-99A0-4D37-93C9-12B4D6D30A6A}"/>
              </a:ext>
            </a:extLst>
          </p:cNvPr>
          <p:cNvSpPr txBox="1"/>
          <p:nvPr/>
        </p:nvSpPr>
        <p:spPr>
          <a:xfrm>
            <a:off x="1063055" y="947615"/>
            <a:ext cx="410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S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ales &amp; Distribution Info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BA380CA-E935-4DFD-BD0F-81418580E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453" y="1085997"/>
            <a:ext cx="3948113" cy="476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F6FAB19-787D-401E-B089-CDD4210BB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463" y="2065502"/>
            <a:ext cx="4810113" cy="36933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839E332-0824-4527-8F0D-FA48697EDD84}"/>
              </a:ext>
            </a:extLst>
          </p:cNvPr>
          <p:cNvSpPr txBox="1"/>
          <p:nvPr/>
        </p:nvSpPr>
        <p:spPr>
          <a:xfrm>
            <a:off x="1061463" y="1500403"/>
            <a:ext cx="164733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Tx/>
              <a:buFont typeface="Symbol" pitchFamily="18" charset="2"/>
              <a:buNone/>
              <a:tabLst/>
            </a:pPr>
            <a:r>
              <a:rPr kumimoji="0" lang="en-US" altLang="ko-KR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Output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F7E4EE65-D108-43E9-AFC5-A7635D576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413" y="3004809"/>
            <a:ext cx="4810161" cy="2621507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6712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587E6A-EF77-41B1-9899-2D479A50829E}"/>
              </a:ext>
            </a:extLst>
          </p:cNvPr>
          <p:cNvSpPr txBox="1"/>
          <p:nvPr/>
        </p:nvSpPr>
        <p:spPr>
          <a:xfrm>
            <a:off x="1099930" y="350053"/>
            <a:ext cx="3844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echnical Logic</a:t>
            </a: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1297A50B-FF02-410E-B40E-A479542CDB66}"/>
              </a:ext>
            </a:extLst>
          </p:cNvPr>
          <p:cNvCxnSpPr>
            <a:cxnSpLocks/>
          </p:cNvCxnSpPr>
          <p:nvPr/>
        </p:nvCxnSpPr>
        <p:spPr>
          <a:xfrm>
            <a:off x="1126434" y="901149"/>
            <a:ext cx="3191042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529D0B-EB42-459B-B0CB-25FE3E45986A}"/>
              </a:ext>
            </a:extLst>
          </p:cNvPr>
          <p:cNvSpPr txBox="1"/>
          <p:nvPr/>
        </p:nvSpPr>
        <p:spPr>
          <a:xfrm>
            <a:off x="1063055" y="947615"/>
            <a:ext cx="410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Technical Logic For Definition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1B66A43D-F8C7-4B93-A735-0482B2EFB78A}"/>
              </a:ext>
            </a:extLst>
          </p:cNvPr>
          <p:cNvSpPr/>
          <p:nvPr/>
        </p:nvSpPr>
        <p:spPr>
          <a:xfrm>
            <a:off x="723690" y="1696823"/>
            <a:ext cx="3289955" cy="433633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Transaction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Sales Order ( VA03 )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VBAK ( Sales Doc. Header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VBAP ( Sales Doc. Item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MAKT ( Material Description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LIPS ( Sales Doc. Delivery Item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VBFA ( Doc. Flow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MESG ( Doc. Segment : Material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VBRP ( Billing Doc. : Item Data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accent6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" name="순서도: 대체 처리 6">
            <a:extLst>
              <a:ext uri="{FF2B5EF4-FFF2-40B4-BE49-F238E27FC236}">
                <a16:creationId xmlns:a16="http://schemas.microsoft.com/office/drawing/2014/main" id="{FEBF3928-3F7D-48D7-804C-7F132C754ABD}"/>
              </a:ext>
            </a:extLst>
          </p:cNvPr>
          <p:cNvSpPr/>
          <p:nvPr/>
        </p:nvSpPr>
        <p:spPr>
          <a:xfrm>
            <a:off x="8178355" y="1696824"/>
            <a:ext cx="3289955" cy="4336330"/>
          </a:xfrm>
          <a:prstGeom prst="flowChartAlternateProcess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Condition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sz="1600" dirty="0">
              <a:solidFill>
                <a:schemeClr val="accent6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id="{8EE12D7F-3DE7-46EF-A877-8D52875A86CF}"/>
              </a:ext>
            </a:extLst>
          </p:cNvPr>
          <p:cNvSpPr/>
          <p:nvPr/>
        </p:nvSpPr>
        <p:spPr>
          <a:xfrm>
            <a:off x="4451022" y="1696823"/>
            <a:ext cx="3289955" cy="4336330"/>
          </a:xfrm>
          <a:prstGeom prst="flowChartAlternateProcess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Transformation Rule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sz="1600" dirty="0">
              <a:solidFill>
                <a:schemeClr val="accent6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BF8C4E-ED5F-4EB5-83DD-B8CA951050BB}"/>
              </a:ext>
            </a:extLst>
          </p:cNvPr>
          <p:cNvSpPr txBox="1"/>
          <p:nvPr/>
        </p:nvSpPr>
        <p:spPr>
          <a:xfrm>
            <a:off x="1545001" y="1512157"/>
            <a:ext cx="164733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Tx/>
              <a:buFont typeface="Symbol" pitchFamily="18" charset="2"/>
              <a:buNone/>
              <a:tabLst/>
            </a:pPr>
            <a:r>
              <a:rPr kumimoji="0" lang="en-US" altLang="ko-KR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Source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2DE8A7-DFD9-47E8-80B7-7EB3CD85E116}"/>
              </a:ext>
            </a:extLst>
          </p:cNvPr>
          <p:cNvSpPr txBox="1"/>
          <p:nvPr/>
        </p:nvSpPr>
        <p:spPr>
          <a:xfrm>
            <a:off x="8999666" y="1512157"/>
            <a:ext cx="164733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Tx/>
              <a:buFont typeface="Symbol" pitchFamily="18" charset="2"/>
              <a:buNone/>
              <a:tabLst/>
            </a:pPr>
            <a:r>
              <a:rPr kumimoji="0" lang="en-US" altLang="ko-KR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Report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5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587E6A-EF77-41B1-9899-2D479A50829E}"/>
              </a:ext>
            </a:extLst>
          </p:cNvPr>
          <p:cNvSpPr txBox="1"/>
          <p:nvPr/>
        </p:nvSpPr>
        <p:spPr>
          <a:xfrm>
            <a:off x="1099930" y="350053"/>
            <a:ext cx="3844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echnical Description</a:t>
            </a: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1297A50B-FF02-410E-B40E-A479542CDB66}"/>
              </a:ext>
            </a:extLst>
          </p:cNvPr>
          <p:cNvCxnSpPr>
            <a:cxnSpLocks/>
          </p:cNvCxnSpPr>
          <p:nvPr/>
        </p:nvCxnSpPr>
        <p:spPr>
          <a:xfrm>
            <a:off x="1126434" y="901149"/>
            <a:ext cx="3445566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529D0B-EB42-459B-B0CB-25FE3E45986A}"/>
              </a:ext>
            </a:extLst>
          </p:cNvPr>
          <p:cNvSpPr txBox="1"/>
          <p:nvPr/>
        </p:nvSpPr>
        <p:spPr>
          <a:xfrm>
            <a:off x="1063055" y="947615"/>
            <a:ext cx="410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O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verview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5" name="그림 4" descr="스크린샷, 그룹이(가) 표시된 사진&#10;&#10;자동 생성된 설명">
            <a:extLst>
              <a:ext uri="{FF2B5EF4-FFF2-40B4-BE49-F238E27FC236}">
                <a16:creationId xmlns:a16="http://schemas.microsoft.com/office/drawing/2014/main" id="{B1B15D57-328D-44CC-87C4-BE4FD3F48B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/>
          <a:stretch/>
        </p:blipFill>
        <p:spPr>
          <a:xfrm>
            <a:off x="1126434" y="1414955"/>
            <a:ext cx="8421317" cy="508570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9E633ED-BC7E-4C62-A4BA-078CDA430C64}"/>
              </a:ext>
            </a:extLst>
          </p:cNvPr>
          <p:cNvSpPr/>
          <p:nvPr/>
        </p:nvSpPr>
        <p:spPr>
          <a:xfrm>
            <a:off x="10628699" y="178603"/>
            <a:ext cx="1424381" cy="3429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solidFill>
                  <a:schemeClr val="tx1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VA03 | Sales Order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Order Number | 8</a:t>
            </a:r>
            <a:endParaRPr lang="ko-KR" altLang="en-US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FF18CC-52C2-42FE-80A4-79833712F197}"/>
              </a:ext>
            </a:extLst>
          </p:cNvPr>
          <p:cNvSpPr/>
          <p:nvPr/>
        </p:nvSpPr>
        <p:spPr>
          <a:xfrm>
            <a:off x="1165470" y="1909552"/>
            <a:ext cx="1457127" cy="17145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9B523D-3E9E-4F0F-9687-445440F487B9}"/>
              </a:ext>
            </a:extLst>
          </p:cNvPr>
          <p:cNvSpPr/>
          <p:nvPr/>
        </p:nvSpPr>
        <p:spPr>
          <a:xfrm>
            <a:off x="1728334" y="4993884"/>
            <a:ext cx="1150206" cy="416601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A44C3A-3BA4-4032-BF3E-6E43484F3231}"/>
              </a:ext>
            </a:extLst>
          </p:cNvPr>
          <p:cNvSpPr/>
          <p:nvPr/>
        </p:nvSpPr>
        <p:spPr>
          <a:xfrm>
            <a:off x="4261945" y="4989332"/>
            <a:ext cx="1003738" cy="416601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96D92BA-4C0A-4C39-B38E-16B2D1C530AF}"/>
              </a:ext>
            </a:extLst>
          </p:cNvPr>
          <p:cNvSpPr/>
          <p:nvPr/>
        </p:nvSpPr>
        <p:spPr>
          <a:xfrm>
            <a:off x="5487037" y="4511437"/>
            <a:ext cx="691350" cy="15073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요청 날짜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2D162F-8381-4D83-9262-244666B9413B}"/>
              </a:ext>
            </a:extLst>
          </p:cNvPr>
          <p:cNvSpPr/>
          <p:nvPr/>
        </p:nvSpPr>
        <p:spPr>
          <a:xfrm>
            <a:off x="1364145" y="5458535"/>
            <a:ext cx="957801" cy="17145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ITEM : KEY</a:t>
            </a:r>
            <a:endParaRPr lang="ko-KR" altLang="en-US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0807409-1897-439D-A39A-60FEDA141EE9}"/>
              </a:ext>
            </a:extLst>
          </p:cNvPr>
          <p:cNvSpPr/>
          <p:nvPr/>
        </p:nvSpPr>
        <p:spPr>
          <a:xfrm>
            <a:off x="5265683" y="4989333"/>
            <a:ext cx="567029" cy="416601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45AB873-43DC-4417-AED2-53B7BF8177CE}"/>
              </a:ext>
            </a:extLst>
          </p:cNvPr>
          <p:cNvSpPr/>
          <p:nvPr/>
        </p:nvSpPr>
        <p:spPr>
          <a:xfrm>
            <a:off x="1353320" y="4989332"/>
            <a:ext cx="320885" cy="41660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9515AD2E-5F28-4651-A480-8F49A409B509}"/>
              </a:ext>
            </a:extLst>
          </p:cNvPr>
          <p:cNvCxnSpPr>
            <a:stCxn id="19" idx="1"/>
            <a:endCxn id="15" idx="1"/>
          </p:cNvCxnSpPr>
          <p:nvPr/>
        </p:nvCxnSpPr>
        <p:spPr>
          <a:xfrm rot="10800000" flipH="1" flipV="1">
            <a:off x="1353319" y="5197633"/>
            <a:ext cx="10825" cy="346628"/>
          </a:xfrm>
          <a:prstGeom prst="bentConnector3">
            <a:avLst>
              <a:gd name="adj1" fmla="val -1469062"/>
            </a:avLst>
          </a:prstGeom>
          <a:ln w="190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6FF2B18-3DE2-4446-8800-6BD3CBF77555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5528552" y="4706839"/>
            <a:ext cx="303140" cy="2618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EAC3F2C-387B-4293-88FB-4321A166B6C6}"/>
              </a:ext>
            </a:extLst>
          </p:cNvPr>
          <p:cNvSpPr/>
          <p:nvPr/>
        </p:nvSpPr>
        <p:spPr>
          <a:xfrm>
            <a:off x="6617433" y="4989332"/>
            <a:ext cx="219017" cy="416601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D31C4D4-228B-4D6A-8BF6-FD35DB76A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1355" y="611663"/>
            <a:ext cx="2371725" cy="352425"/>
          </a:xfrm>
          <a:prstGeom prst="rect">
            <a:avLst/>
          </a:prstGeom>
        </p:spPr>
      </p:pic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B5C036D6-6DB2-40E7-9823-CEE21FC918BC}"/>
              </a:ext>
            </a:extLst>
          </p:cNvPr>
          <p:cNvSpPr/>
          <p:nvPr/>
        </p:nvSpPr>
        <p:spPr>
          <a:xfrm>
            <a:off x="600599" y="1909551"/>
            <a:ext cx="462456" cy="171451"/>
          </a:xfrm>
          <a:prstGeom prst="flowChartTermina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endParaRPr lang="ko-KR" altLang="en-US" sz="1100" dirty="0">
              <a:solidFill>
                <a:schemeClr val="accent6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6908D53C-95A8-4F24-BBBD-E187B0B569E7}"/>
              </a:ext>
            </a:extLst>
          </p:cNvPr>
          <p:cNvSpPr/>
          <p:nvPr/>
        </p:nvSpPr>
        <p:spPr>
          <a:xfrm>
            <a:off x="600599" y="4989332"/>
            <a:ext cx="462456" cy="171451"/>
          </a:xfrm>
          <a:prstGeom prst="flowChartTermina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endParaRPr lang="ko-KR" altLang="en-US" sz="1100" dirty="0">
              <a:solidFill>
                <a:schemeClr val="accent6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6348548E-54DA-46E9-B68D-77E7EB6A391B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rot="10800000">
            <a:off x="1063056" y="1995278"/>
            <a:ext cx="10241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35AC1CB-CE04-4F77-900C-3844FE822CAF}"/>
              </a:ext>
            </a:extLst>
          </p:cNvPr>
          <p:cNvCxnSpPr>
            <a:cxnSpLocks/>
            <a:stCxn id="19" idx="1"/>
            <a:endCxn id="11" idx="3"/>
          </p:cNvCxnSpPr>
          <p:nvPr/>
        </p:nvCxnSpPr>
        <p:spPr>
          <a:xfrm rot="10800000">
            <a:off x="1063056" y="5075059"/>
            <a:ext cx="290265" cy="12257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067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587E6A-EF77-41B1-9899-2D479A50829E}"/>
              </a:ext>
            </a:extLst>
          </p:cNvPr>
          <p:cNvSpPr txBox="1"/>
          <p:nvPr/>
        </p:nvSpPr>
        <p:spPr>
          <a:xfrm>
            <a:off x="1099930" y="350053"/>
            <a:ext cx="3844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echnical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529D0B-EB42-459B-B0CB-25FE3E45986A}"/>
              </a:ext>
            </a:extLst>
          </p:cNvPr>
          <p:cNvSpPr txBox="1"/>
          <p:nvPr/>
        </p:nvSpPr>
        <p:spPr>
          <a:xfrm>
            <a:off x="1063055" y="947615"/>
            <a:ext cx="410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H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eader Data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E633ED-BC7E-4C62-A4BA-078CDA430C64}"/>
              </a:ext>
            </a:extLst>
          </p:cNvPr>
          <p:cNvSpPr/>
          <p:nvPr/>
        </p:nvSpPr>
        <p:spPr>
          <a:xfrm>
            <a:off x="10628699" y="178603"/>
            <a:ext cx="1424381" cy="3429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solidFill>
                  <a:schemeClr val="tx1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VA03 | Sales Order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Order Number | 8</a:t>
            </a:r>
            <a:endParaRPr lang="ko-KR" altLang="en-US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7" name="그림 6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15AF60B7-2FF9-4FAD-B5C7-9FC7C4A19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34" y="1442014"/>
            <a:ext cx="8486664" cy="451483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3900F50-4092-4785-B3FF-400E587234B1}"/>
              </a:ext>
            </a:extLst>
          </p:cNvPr>
          <p:cNvSpPr/>
          <p:nvPr/>
        </p:nvSpPr>
        <p:spPr>
          <a:xfrm>
            <a:off x="3116932" y="2283351"/>
            <a:ext cx="1025164" cy="17173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D16C71-BD06-4F72-ACFF-24CDB6532FFF}"/>
              </a:ext>
            </a:extLst>
          </p:cNvPr>
          <p:cNvSpPr/>
          <p:nvPr/>
        </p:nvSpPr>
        <p:spPr>
          <a:xfrm>
            <a:off x="1171066" y="2284866"/>
            <a:ext cx="1741917" cy="17021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12A7DE-4A22-48E3-950E-3C5C9BDBF9EF}"/>
              </a:ext>
            </a:extLst>
          </p:cNvPr>
          <p:cNvSpPr/>
          <p:nvPr/>
        </p:nvSpPr>
        <p:spPr>
          <a:xfrm>
            <a:off x="1205185" y="3257268"/>
            <a:ext cx="1251411" cy="17173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7AF742D-A1DD-478A-9074-685625DB3B47}"/>
              </a:ext>
            </a:extLst>
          </p:cNvPr>
          <p:cNvSpPr/>
          <p:nvPr/>
        </p:nvSpPr>
        <p:spPr>
          <a:xfrm>
            <a:off x="2535347" y="3257268"/>
            <a:ext cx="207853" cy="17173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BAABA5B-2B4E-43B5-BC56-0A7245A94A09}"/>
              </a:ext>
            </a:extLst>
          </p:cNvPr>
          <p:cNvSpPr/>
          <p:nvPr/>
        </p:nvSpPr>
        <p:spPr>
          <a:xfrm>
            <a:off x="2821951" y="3257268"/>
            <a:ext cx="164479" cy="1702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0D3FF0C-5535-41DE-8C1D-D6282E75B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1355" y="611663"/>
            <a:ext cx="2371725" cy="34766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C147BCB-DD68-4454-8AC9-9504FAFAD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1354" y="1049486"/>
            <a:ext cx="2371725" cy="523875"/>
          </a:xfrm>
          <a:prstGeom prst="rect">
            <a:avLst/>
          </a:prstGeom>
        </p:spPr>
      </p:pic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3329A987-1A7D-444A-AFA5-17316943F089}"/>
              </a:ext>
            </a:extLst>
          </p:cNvPr>
          <p:cNvSpPr/>
          <p:nvPr/>
        </p:nvSpPr>
        <p:spPr>
          <a:xfrm>
            <a:off x="637474" y="2281835"/>
            <a:ext cx="462456" cy="171451"/>
          </a:xfrm>
          <a:prstGeom prst="flowChartTerminator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</a:t>
            </a:r>
            <a:endParaRPr lang="ko-KR" altLang="en-US" sz="1100" dirty="0">
              <a:solidFill>
                <a:schemeClr val="accent6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FDA23D50-DA57-46AF-A629-C3D50B718681}"/>
              </a:ext>
            </a:extLst>
          </p:cNvPr>
          <p:cNvSpPr/>
          <p:nvPr/>
        </p:nvSpPr>
        <p:spPr>
          <a:xfrm>
            <a:off x="634158" y="2547235"/>
            <a:ext cx="462456" cy="171451"/>
          </a:xfrm>
          <a:prstGeom prst="flowChartTermina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4</a:t>
            </a:r>
            <a:endParaRPr lang="ko-KR" altLang="en-US" sz="1100" dirty="0">
              <a:solidFill>
                <a:schemeClr val="accent6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E9461384-0DB1-4F9D-9482-AB9A8533E8D6}"/>
              </a:ext>
            </a:extLst>
          </p:cNvPr>
          <p:cNvSpPr/>
          <p:nvPr/>
        </p:nvSpPr>
        <p:spPr>
          <a:xfrm>
            <a:off x="637474" y="3256034"/>
            <a:ext cx="462456" cy="171451"/>
          </a:xfrm>
          <a:prstGeom prst="flowChartTermina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24</a:t>
            </a:r>
            <a:endParaRPr lang="ko-KR" altLang="en-US" sz="1100" dirty="0">
              <a:solidFill>
                <a:schemeClr val="accent6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909AF412-76B2-4B7A-A213-2BA5953DAEE7}"/>
              </a:ext>
            </a:extLst>
          </p:cNvPr>
          <p:cNvSpPr/>
          <p:nvPr/>
        </p:nvSpPr>
        <p:spPr>
          <a:xfrm>
            <a:off x="634158" y="3527981"/>
            <a:ext cx="462456" cy="171451"/>
          </a:xfrm>
          <a:prstGeom prst="flowChartTermina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25</a:t>
            </a:r>
            <a:endParaRPr lang="ko-KR" altLang="en-US" sz="1100" dirty="0">
              <a:solidFill>
                <a:schemeClr val="accent6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75590482-0ABA-432C-B240-87E240C001FB}"/>
              </a:ext>
            </a:extLst>
          </p:cNvPr>
          <p:cNvSpPr/>
          <p:nvPr/>
        </p:nvSpPr>
        <p:spPr>
          <a:xfrm>
            <a:off x="634158" y="3798414"/>
            <a:ext cx="462456" cy="171451"/>
          </a:xfrm>
          <a:prstGeom prst="flowChartTermina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26</a:t>
            </a:r>
            <a:endParaRPr lang="ko-KR" altLang="en-US" sz="1100" dirty="0">
              <a:solidFill>
                <a:schemeClr val="accent6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5CF0C48B-3417-46D5-A2D5-241C9AB3337A}"/>
              </a:ext>
            </a:extLst>
          </p:cNvPr>
          <p:cNvCxnSpPr>
            <a:cxnSpLocks/>
            <a:stCxn id="16" idx="2"/>
            <a:endCxn id="13" idx="3"/>
          </p:cNvCxnSpPr>
          <p:nvPr/>
        </p:nvCxnSpPr>
        <p:spPr>
          <a:xfrm rot="5400000">
            <a:off x="1775591" y="2750023"/>
            <a:ext cx="184707" cy="1542660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87BD33BA-49F1-4DCF-B059-6086594036D5}"/>
              </a:ext>
            </a:extLst>
          </p:cNvPr>
          <p:cNvCxnSpPr>
            <a:cxnSpLocks/>
            <a:stCxn id="17" idx="2"/>
            <a:endCxn id="14" idx="3"/>
          </p:cNvCxnSpPr>
          <p:nvPr/>
        </p:nvCxnSpPr>
        <p:spPr>
          <a:xfrm rot="5400000">
            <a:off x="1772076" y="2752024"/>
            <a:ext cx="456655" cy="1807577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76D93B5-8801-45D3-AF88-6CBFC84F6546}"/>
              </a:ext>
            </a:extLst>
          </p:cNvPr>
          <p:cNvCxnSpPr>
            <a:cxnSpLocks/>
            <a:stCxn id="9" idx="3"/>
            <a:endCxn id="8" idx="3"/>
          </p:cNvCxnSpPr>
          <p:nvPr/>
        </p:nvCxnSpPr>
        <p:spPr>
          <a:xfrm flipV="1">
            <a:off x="1096614" y="2369217"/>
            <a:ext cx="3045482" cy="263744"/>
          </a:xfrm>
          <a:prstGeom prst="bentConnector3">
            <a:avLst>
              <a:gd name="adj1" fmla="val 107506"/>
            </a:avLst>
          </a:prstGeom>
          <a:ln w="12700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9811D772-554A-495F-BBD6-DB52A9D1BBF0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rot="10800000">
            <a:off x="1099931" y="3341760"/>
            <a:ext cx="105255" cy="1374"/>
          </a:xfrm>
          <a:prstGeom prst="bentConnector3">
            <a:avLst>
              <a:gd name="adj1" fmla="val 50000"/>
            </a:avLst>
          </a:prstGeom>
          <a:ln w="12700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EB9B9B30-24A8-4EEC-96A4-AD98831F8CC4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rot="10800000">
            <a:off x="1099930" y="2367561"/>
            <a:ext cx="71136" cy="241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Connector 4">
            <a:extLst>
              <a:ext uri="{FF2B5EF4-FFF2-40B4-BE49-F238E27FC236}">
                <a16:creationId xmlns:a16="http://schemas.microsoft.com/office/drawing/2014/main" id="{A2CF8E29-C856-493A-8424-3B4D9A614700}"/>
              </a:ext>
            </a:extLst>
          </p:cNvPr>
          <p:cNvCxnSpPr>
            <a:cxnSpLocks/>
          </p:cNvCxnSpPr>
          <p:nvPr/>
        </p:nvCxnSpPr>
        <p:spPr>
          <a:xfrm>
            <a:off x="1126434" y="901149"/>
            <a:ext cx="3445566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466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587E6A-EF77-41B1-9899-2D479A50829E}"/>
              </a:ext>
            </a:extLst>
          </p:cNvPr>
          <p:cNvSpPr txBox="1"/>
          <p:nvPr/>
        </p:nvSpPr>
        <p:spPr>
          <a:xfrm>
            <a:off x="1099930" y="350053"/>
            <a:ext cx="3844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echnical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529D0B-EB42-459B-B0CB-25FE3E45986A}"/>
              </a:ext>
            </a:extLst>
          </p:cNvPr>
          <p:cNvSpPr txBox="1"/>
          <p:nvPr/>
        </p:nvSpPr>
        <p:spPr>
          <a:xfrm>
            <a:off x="1063055" y="947615"/>
            <a:ext cx="410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I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tem Data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E633ED-BC7E-4C62-A4BA-078CDA430C64}"/>
              </a:ext>
            </a:extLst>
          </p:cNvPr>
          <p:cNvSpPr/>
          <p:nvPr/>
        </p:nvSpPr>
        <p:spPr>
          <a:xfrm>
            <a:off x="10628699" y="178603"/>
            <a:ext cx="1424381" cy="3429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solidFill>
                  <a:schemeClr val="tx1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VA03 | Sales Order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Order Number | 8</a:t>
            </a:r>
            <a:endParaRPr lang="ko-KR" altLang="en-US" sz="10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E9461384-0DB1-4F9D-9482-AB9A8533E8D6}"/>
              </a:ext>
            </a:extLst>
          </p:cNvPr>
          <p:cNvSpPr/>
          <p:nvPr/>
        </p:nvSpPr>
        <p:spPr>
          <a:xfrm>
            <a:off x="595723" y="2378877"/>
            <a:ext cx="462456" cy="171451"/>
          </a:xfrm>
          <a:prstGeom prst="flowChartTermina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5</a:t>
            </a:r>
            <a:endParaRPr lang="ko-KR" altLang="en-US" sz="1100" dirty="0">
              <a:solidFill>
                <a:schemeClr val="accent6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86BF643-19E2-4F91-B681-9612A34BB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353" y="1316947"/>
            <a:ext cx="2371725" cy="509588"/>
          </a:xfrm>
          <a:prstGeom prst="rect">
            <a:avLst/>
          </a:prstGeom>
        </p:spPr>
      </p:pic>
      <p:pic>
        <p:nvPicPr>
          <p:cNvPr id="22" name="그림 21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AD1462A6-95A8-4629-9764-6DB4319C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34" y="1395548"/>
            <a:ext cx="8486664" cy="451483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738E4D8C-ED0D-4DE2-A5B3-C664FBAC94BD}"/>
              </a:ext>
            </a:extLst>
          </p:cNvPr>
          <p:cNvSpPr/>
          <p:nvPr/>
        </p:nvSpPr>
        <p:spPr>
          <a:xfrm>
            <a:off x="1186901" y="2378876"/>
            <a:ext cx="3449393" cy="1714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69E658C-E358-4F57-BC16-307900B4B1AD}"/>
              </a:ext>
            </a:extLst>
          </p:cNvPr>
          <p:cNvSpPr/>
          <p:nvPr/>
        </p:nvSpPr>
        <p:spPr>
          <a:xfrm>
            <a:off x="2470151" y="3271894"/>
            <a:ext cx="1108869" cy="16427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2CD13D-A17E-4F2D-A97C-4135C8947E42}"/>
              </a:ext>
            </a:extLst>
          </p:cNvPr>
          <p:cNvSpPr/>
          <p:nvPr/>
        </p:nvSpPr>
        <p:spPr>
          <a:xfrm>
            <a:off x="3607596" y="3271893"/>
            <a:ext cx="185735" cy="17145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7C81AF0-914C-4734-B9AF-BA08869E400B}"/>
              </a:ext>
            </a:extLst>
          </p:cNvPr>
          <p:cNvSpPr/>
          <p:nvPr/>
        </p:nvSpPr>
        <p:spPr>
          <a:xfrm>
            <a:off x="2470151" y="4181588"/>
            <a:ext cx="1162057" cy="15937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8B4DFE5-02E1-4482-B046-4D703D07E0E1}"/>
              </a:ext>
            </a:extLst>
          </p:cNvPr>
          <p:cNvSpPr/>
          <p:nvPr/>
        </p:nvSpPr>
        <p:spPr>
          <a:xfrm>
            <a:off x="3700464" y="4184042"/>
            <a:ext cx="328612" cy="15937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39" name="순서도: 수행의 시작/종료 38">
            <a:extLst>
              <a:ext uri="{FF2B5EF4-FFF2-40B4-BE49-F238E27FC236}">
                <a16:creationId xmlns:a16="http://schemas.microsoft.com/office/drawing/2014/main" id="{7E2F978C-8631-4364-B955-EF283B69583D}"/>
              </a:ext>
            </a:extLst>
          </p:cNvPr>
          <p:cNvSpPr/>
          <p:nvPr/>
        </p:nvSpPr>
        <p:spPr>
          <a:xfrm>
            <a:off x="595723" y="3271893"/>
            <a:ext cx="462456" cy="171451"/>
          </a:xfrm>
          <a:prstGeom prst="flowChartTermina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9</a:t>
            </a:r>
            <a:endParaRPr lang="ko-KR" altLang="en-US" sz="1100" dirty="0">
              <a:solidFill>
                <a:schemeClr val="accent6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1" name="순서도: 수행의 시작/종료 40">
            <a:extLst>
              <a:ext uri="{FF2B5EF4-FFF2-40B4-BE49-F238E27FC236}">
                <a16:creationId xmlns:a16="http://schemas.microsoft.com/office/drawing/2014/main" id="{B83058EB-DE21-4405-903E-B8BCB1C730CF}"/>
              </a:ext>
            </a:extLst>
          </p:cNvPr>
          <p:cNvSpPr/>
          <p:nvPr/>
        </p:nvSpPr>
        <p:spPr>
          <a:xfrm>
            <a:off x="595723" y="3526532"/>
            <a:ext cx="462456" cy="171451"/>
          </a:xfrm>
          <a:prstGeom prst="flowChartTermina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12</a:t>
            </a:r>
            <a:endParaRPr lang="ko-KR" altLang="en-US" sz="1100" dirty="0">
              <a:solidFill>
                <a:schemeClr val="accent6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F4D30E9-6ED3-4104-80FB-35A63C7E43D9}"/>
              </a:ext>
            </a:extLst>
          </p:cNvPr>
          <p:cNvCxnSpPr>
            <a:cxnSpLocks/>
            <a:stCxn id="27" idx="2"/>
            <a:endCxn id="41" idx="3"/>
          </p:cNvCxnSpPr>
          <p:nvPr/>
        </p:nvCxnSpPr>
        <p:spPr>
          <a:xfrm rot="5400000">
            <a:off x="2294865" y="2206659"/>
            <a:ext cx="168914" cy="2642285"/>
          </a:xfrm>
          <a:prstGeom prst="bentConnector2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" name="순서도: 수행의 시작/종료 45">
            <a:extLst>
              <a:ext uri="{FF2B5EF4-FFF2-40B4-BE49-F238E27FC236}">
                <a16:creationId xmlns:a16="http://schemas.microsoft.com/office/drawing/2014/main" id="{7B7BEFF5-1271-43C0-9D02-70D14F1835CD}"/>
              </a:ext>
            </a:extLst>
          </p:cNvPr>
          <p:cNvSpPr/>
          <p:nvPr/>
        </p:nvSpPr>
        <p:spPr>
          <a:xfrm>
            <a:off x="595723" y="4178023"/>
            <a:ext cx="462456" cy="171451"/>
          </a:xfrm>
          <a:prstGeom prst="flowChartTermina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13</a:t>
            </a:r>
            <a:endParaRPr lang="ko-KR" altLang="en-US" sz="1100" dirty="0">
              <a:solidFill>
                <a:schemeClr val="accent6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8" name="순서도: 수행의 시작/종료 47">
            <a:extLst>
              <a:ext uri="{FF2B5EF4-FFF2-40B4-BE49-F238E27FC236}">
                <a16:creationId xmlns:a16="http://schemas.microsoft.com/office/drawing/2014/main" id="{E43AA73F-E389-4838-A951-A7D02ED27C5F}"/>
              </a:ext>
            </a:extLst>
          </p:cNvPr>
          <p:cNvSpPr/>
          <p:nvPr/>
        </p:nvSpPr>
        <p:spPr>
          <a:xfrm>
            <a:off x="595723" y="4431385"/>
            <a:ext cx="462456" cy="171451"/>
          </a:xfrm>
          <a:prstGeom prst="flowChartTermina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14</a:t>
            </a:r>
            <a:endParaRPr lang="ko-KR" altLang="en-US" sz="1100" dirty="0">
              <a:solidFill>
                <a:schemeClr val="accent6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A49D9633-161C-4CFC-B22E-F5DC6B597A91}"/>
              </a:ext>
            </a:extLst>
          </p:cNvPr>
          <p:cNvCxnSpPr>
            <a:cxnSpLocks/>
            <a:stCxn id="37" idx="2"/>
            <a:endCxn id="48" idx="3"/>
          </p:cNvCxnSpPr>
          <p:nvPr/>
        </p:nvCxnSpPr>
        <p:spPr>
          <a:xfrm rot="5400000">
            <a:off x="2374626" y="3026966"/>
            <a:ext cx="173699" cy="2806591"/>
          </a:xfrm>
          <a:prstGeom prst="bentConnector2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5" name="그림 54">
            <a:extLst>
              <a:ext uri="{FF2B5EF4-FFF2-40B4-BE49-F238E27FC236}">
                <a16:creationId xmlns:a16="http://schemas.microsoft.com/office/drawing/2014/main" id="{ECBD8EDD-A105-4E26-863F-8D2DAC1AB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1352" y="654905"/>
            <a:ext cx="2371725" cy="176213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0E67213D-BB78-468E-98D2-5F9DE68C15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1352" y="985926"/>
            <a:ext cx="2371725" cy="176213"/>
          </a:xfrm>
          <a:prstGeom prst="rect">
            <a:avLst/>
          </a:prstGeom>
        </p:spPr>
      </p:pic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8196C0D3-655E-474B-BC5F-53114D412856}"/>
              </a:ext>
            </a:extLst>
          </p:cNvPr>
          <p:cNvCxnSpPr>
            <a:cxnSpLocks/>
            <a:stCxn id="25" idx="1"/>
            <a:endCxn id="39" idx="3"/>
          </p:cNvCxnSpPr>
          <p:nvPr/>
        </p:nvCxnSpPr>
        <p:spPr>
          <a:xfrm rot="10800000" flipV="1">
            <a:off x="1058179" y="3354033"/>
            <a:ext cx="1411972" cy="358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A4B85101-2F33-4285-9EE0-1137C4434155}"/>
              </a:ext>
            </a:extLst>
          </p:cNvPr>
          <p:cNvCxnSpPr>
            <a:cxnSpLocks/>
            <a:stCxn id="35" idx="1"/>
            <a:endCxn id="46" idx="3"/>
          </p:cNvCxnSpPr>
          <p:nvPr/>
        </p:nvCxnSpPr>
        <p:spPr>
          <a:xfrm rot="10800000" flipV="1">
            <a:off x="1058179" y="4261273"/>
            <a:ext cx="1411972" cy="247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53FE3D48-0BF3-40DF-AAD3-6B9014B609BC}"/>
              </a:ext>
            </a:extLst>
          </p:cNvPr>
          <p:cNvCxnSpPr>
            <a:cxnSpLocks/>
            <a:stCxn id="24" idx="1"/>
            <a:endCxn id="10" idx="3"/>
          </p:cNvCxnSpPr>
          <p:nvPr/>
        </p:nvCxnSpPr>
        <p:spPr>
          <a:xfrm rot="10800000" flipV="1">
            <a:off x="1058179" y="2464601"/>
            <a:ext cx="12872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Straight Connector 4">
            <a:extLst>
              <a:ext uri="{FF2B5EF4-FFF2-40B4-BE49-F238E27FC236}">
                <a16:creationId xmlns:a16="http://schemas.microsoft.com/office/drawing/2014/main" id="{4B2C8912-AEC8-4D64-B3C8-0A8980A465E2}"/>
              </a:ext>
            </a:extLst>
          </p:cNvPr>
          <p:cNvCxnSpPr>
            <a:cxnSpLocks/>
          </p:cNvCxnSpPr>
          <p:nvPr/>
        </p:nvCxnSpPr>
        <p:spPr>
          <a:xfrm>
            <a:off x="1126434" y="901149"/>
            <a:ext cx="3445566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364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785</Words>
  <Application>Microsoft Office PowerPoint</Application>
  <PresentationFormat>와이드스크린</PresentationFormat>
  <Paragraphs>224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Wingdings</vt:lpstr>
      <vt:lpstr>맑은 고딕</vt:lpstr>
      <vt:lpstr>Arial</vt:lpstr>
      <vt:lpstr>Symbol</vt:lpstr>
      <vt:lpstr>KoPub돋움체 Medium</vt:lpstr>
      <vt:lpstr>Calibri</vt:lpstr>
      <vt:lpstr>KoPub돋움체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YeaJIn</dc:creator>
  <cp:lastModifiedBy>Kim YeaJIn</cp:lastModifiedBy>
  <cp:revision>71</cp:revision>
  <dcterms:created xsi:type="dcterms:W3CDTF">2020-09-07T14:27:09Z</dcterms:created>
  <dcterms:modified xsi:type="dcterms:W3CDTF">2020-09-08T16:03:26Z</dcterms:modified>
</cp:coreProperties>
</file>