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2" r:id="rId15"/>
    <p:sldId id="271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F397A-F80C-4E18-8B8C-9086BFA41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185F6-F4BF-43DA-A44D-604D30EAA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2F5AD-98E5-4FD1-822C-E9848E05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DCDD-35E1-4308-9BA0-34BBEF6B710A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C64B7-7859-4A44-B345-7065CDC0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1A316-F090-493A-881B-9B5AAECA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C638-456A-4DC0-9CB1-521107726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2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0278-1D77-4EC1-A18A-2AF49B82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F74576-E092-45BE-AEDE-88C21F1A0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423BD-7A98-46B2-AA7B-4C9E5BB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DCDD-35E1-4308-9BA0-34BBEF6B710A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11B41-8FB8-4889-BAB8-E03123B3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E700B-8892-4628-8E02-077CE561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C638-456A-4DC0-9CB1-521107726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4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859B26-AECE-4948-9378-CD8561DC5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B4591-43CA-4266-B012-C686BEBE1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AA40E-93CF-43EF-8C29-42D03C79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DCDD-35E1-4308-9BA0-34BBEF6B710A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01809-055B-457F-A715-15F55303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EEAEB-AE8E-4BA7-ABFF-AFE75AC1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C638-456A-4DC0-9CB1-521107726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0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D4A4-EE83-4218-9E2D-24083AF2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83D24-315C-4B87-932E-5274E342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78DD0-0C78-4FAB-BE4C-A6199FC6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DCDD-35E1-4308-9BA0-34BBEF6B710A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0E602-AA00-44A9-8C39-A37BA792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886B1-07A1-4561-B5DF-CCC70F35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C638-456A-4DC0-9CB1-521107726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7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8A70E-6D50-41F0-B0D2-642A322C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A1590-4CC7-411F-AAE5-0C21C2BF6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DE16F-E403-4D60-92D5-05D55E76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DCDD-35E1-4308-9BA0-34BBEF6B710A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42335-3B72-462A-BC8F-B73D61DF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BCB3A-5E7F-4DD6-91D1-62AEAF29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C638-456A-4DC0-9CB1-521107726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0B771-D422-445B-BB43-50C6F8B0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D97A3-3767-49ED-8AA9-B78294ED4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5E8886-84D6-4506-AC4A-4BFAF4914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CE0A3-4C57-40A7-9AD8-9912B3DD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DCDD-35E1-4308-9BA0-34BBEF6B710A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FEEC5-9DD7-42AB-A711-EF887A01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813A4-27BE-4CFF-BBFA-47172CF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C638-456A-4DC0-9CB1-521107726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8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199C1-CF3F-4F55-BE2A-4BC85C84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0CFA-C456-4E30-B4FF-4A5636C6D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EE2A0-43DD-4DDB-850E-56ACAA111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802BBC-7C3B-4491-A5FD-0F2048824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455593-AC98-4180-A621-098B27577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5A3471-8C49-401F-BAA3-7F3588CC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DCDD-35E1-4308-9BA0-34BBEF6B710A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4BFD33-6627-4C68-B83A-E9C1795F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581EA4-CE4D-4543-A2AF-BFBF39C7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C638-456A-4DC0-9CB1-521107726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34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C6716-FAAD-4B8A-A129-C163AF58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3A347C-A9BF-4EE2-BDEB-CDCE767F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DCDD-35E1-4308-9BA0-34BBEF6B710A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831276-9F02-4B53-ADE2-E5EA5CD6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5219DA-E524-432C-8D46-3B34F541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C638-456A-4DC0-9CB1-521107726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2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5F34EC-8122-4E3D-A0AA-75DFF403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DCDD-35E1-4308-9BA0-34BBEF6B710A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8A2587-6794-49C5-B1DD-B1BC2B71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B644C-8C37-4E95-81AD-4FAB7DE1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C638-456A-4DC0-9CB1-521107726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4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2EAE7-F23F-4B74-9B6B-A73D0846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90DCE-8F05-4CD6-8323-D1123F8D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FA9F11-78EB-456F-9DD7-26AF0538C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1A30FC-8259-441D-84EC-EC8FE8B6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DCDD-35E1-4308-9BA0-34BBEF6B710A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9EBDA-44E0-4F8B-9F8E-C209ECA8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3C6A80-3B68-4D49-BC0B-EF4F612B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C638-456A-4DC0-9CB1-521107726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6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F4341-09F8-4A05-8B39-74911A51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34E6D6-CF81-47A4-9943-3FD9E4842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8DFFA-028E-4B05-84A8-5A4CCFB31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C7DD09-4C81-4FEB-9056-81A6AACD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DCDD-35E1-4308-9BA0-34BBEF6B710A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858DE-6889-4D10-8878-7FE1FCA4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328746-E900-4831-8A64-E95FD715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C638-456A-4DC0-9CB1-521107726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37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D79539-86CC-4F2E-9E75-05068F03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9D43A-EAC8-4CF3-9204-7FB1F49FC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6105E-1782-4143-A48E-178C6976F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BDCDD-35E1-4308-9BA0-34BBEF6B710A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4B156-DE46-40AD-8E01-0BDFCE448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C783F-41EB-4777-8D98-9BBF9089D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CC638-456A-4DC0-9CB1-521107726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19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60B2C7-10B6-46D7-BB18-1EE4D0B6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7" y="952500"/>
            <a:ext cx="5146428" cy="16580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EEFA98-7D8A-4EE2-8D2B-404694831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8" y="3084570"/>
            <a:ext cx="6477000" cy="20478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6CE72CF-E018-4F74-8A4D-4537BE86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346" y="838550"/>
            <a:ext cx="6296025" cy="2362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51DA51-AA24-4A3E-AE06-CA11C9004820}"/>
              </a:ext>
            </a:extLst>
          </p:cNvPr>
          <p:cNvSpPr txBox="1"/>
          <p:nvPr/>
        </p:nvSpPr>
        <p:spPr>
          <a:xfrm>
            <a:off x="558087" y="56064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SE11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TABLE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29710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4C32-8515-43F9-8AA4-22617FBB38E2}"/>
              </a:ext>
            </a:extLst>
          </p:cNvPr>
          <p:cNvSpPr txBox="1"/>
          <p:nvPr/>
        </p:nvSpPr>
        <p:spPr>
          <a:xfrm>
            <a:off x="558087" y="5606434"/>
            <a:ext cx="6094602" cy="791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T-code: SEGW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엔티티 셋 등록 후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FUNCTION MODULE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매핑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41646-4B74-4637-82A9-7CE5BDF5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7" y="882234"/>
            <a:ext cx="4206511" cy="28601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4B33AE-1BBF-41AB-A120-0F40CD640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263" y="878953"/>
            <a:ext cx="3041228" cy="15231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8079F7-61A3-4DBC-87CF-C2FB64AE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263" y="2660186"/>
            <a:ext cx="5686489" cy="268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4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4C32-8515-43F9-8AA4-22617FBB38E2}"/>
              </a:ext>
            </a:extLst>
          </p:cNvPr>
          <p:cNvSpPr txBox="1"/>
          <p:nvPr/>
        </p:nvSpPr>
        <p:spPr>
          <a:xfrm>
            <a:off x="558087" y="5606434"/>
            <a:ext cx="6094602" cy="43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어떤 엔티티 셋을 등록할 것인지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2B9D2-DEFC-4721-92B0-A54FC7FD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19910"/>
            <a:ext cx="9622172" cy="36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0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4C32-8515-43F9-8AA4-22617FBB38E2}"/>
              </a:ext>
            </a:extLst>
          </p:cNvPr>
          <p:cNvSpPr txBox="1"/>
          <p:nvPr/>
        </p:nvSpPr>
        <p:spPr>
          <a:xfrm>
            <a:off x="558087" y="5606434"/>
            <a:ext cx="6094602" cy="43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키값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설정 후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FINISH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클릭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01344D-0EA0-4F12-A6F5-298E6F5AA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0" y="908239"/>
            <a:ext cx="94297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58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675241-F0FF-493B-9BC7-38717A68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6" y="946033"/>
            <a:ext cx="3476625" cy="4076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1BDFBD-792F-4924-B503-FF5A1BFED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00" y="1086681"/>
            <a:ext cx="7591504" cy="34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3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4C32-8515-43F9-8AA4-22617FBB38E2}"/>
              </a:ext>
            </a:extLst>
          </p:cNvPr>
          <p:cNvSpPr txBox="1"/>
          <p:nvPr/>
        </p:nvSpPr>
        <p:spPr>
          <a:xfrm>
            <a:off x="558087" y="5606434"/>
            <a:ext cx="6094602" cy="43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어떤 엔티티 셋을 등록할 것인지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AAF46F-6E2F-47E9-866A-6C57DF21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640" y="1113345"/>
            <a:ext cx="4718497" cy="32800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209F339-9753-48CF-AE70-06A15F1ED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22" y="1326920"/>
            <a:ext cx="6232473" cy="22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4C32-8515-43F9-8AA4-22617FBB38E2}"/>
              </a:ext>
            </a:extLst>
          </p:cNvPr>
          <p:cNvSpPr txBox="1"/>
          <p:nvPr/>
        </p:nvSpPr>
        <p:spPr>
          <a:xfrm>
            <a:off x="558087" y="5606434"/>
            <a:ext cx="6094602" cy="43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200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코드면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OK.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E332D1-28B1-4815-B6BE-D2FAC9AF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5" y="1148673"/>
            <a:ext cx="9999677" cy="39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92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3E9A7E-6387-4CD7-A259-72D35F1B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50" y="932151"/>
            <a:ext cx="4488110" cy="22315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6CEE21-A554-48EE-A3C6-5656663D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99" y="844017"/>
            <a:ext cx="5759349" cy="24077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D63281-8454-4F0F-8E7E-8A951089CFA9}"/>
              </a:ext>
            </a:extLst>
          </p:cNvPr>
          <p:cNvSpPr txBox="1"/>
          <p:nvPr/>
        </p:nvSpPr>
        <p:spPr>
          <a:xfrm>
            <a:off x="5324432" y="3471247"/>
            <a:ext cx="6094602" cy="43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기존에 만들었던 것들 매핑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3CDADE-286F-4053-B146-CA8CB7553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549" y="3251802"/>
            <a:ext cx="5382149" cy="23626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BDEB4E-842F-4E06-B15E-34C44581F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399" y="3902904"/>
            <a:ext cx="6534150" cy="2114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7808FE-A2B1-4855-84A5-A5D9744F7C97}"/>
              </a:ext>
            </a:extLst>
          </p:cNvPr>
          <p:cNvSpPr txBox="1"/>
          <p:nvPr/>
        </p:nvSpPr>
        <p:spPr>
          <a:xfrm>
            <a:off x="270546" y="5914011"/>
            <a:ext cx="6094602" cy="43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저장 후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나머지도 동일한 방법으로 하자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(DELETE, UPDATE)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21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4C32-8515-43F9-8AA4-22617FBB38E2}"/>
              </a:ext>
            </a:extLst>
          </p:cNvPr>
          <p:cNvSpPr txBox="1"/>
          <p:nvPr/>
        </p:nvSpPr>
        <p:spPr>
          <a:xfrm>
            <a:off x="3048699" y="1022757"/>
            <a:ext cx="6094602" cy="791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쿼리는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SELECT-ALL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개념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복수 건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READ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단일 건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1BBEB-EC24-4F8E-835F-39E03EDE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7" y="1022757"/>
            <a:ext cx="253365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AB167-27FA-45BE-8C8F-526B27E7E97F}"/>
              </a:ext>
            </a:extLst>
          </p:cNvPr>
          <p:cNvSpPr txBox="1"/>
          <p:nvPr/>
        </p:nvSpPr>
        <p:spPr>
          <a:xfrm>
            <a:off x="3091737" y="1938555"/>
            <a:ext cx="6790494" cy="43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UPDATE + DELETE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사용한다면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QUERY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도 매핑을 꼭 해야함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19E08-9231-4B10-B7F7-B711C77BC6E6}"/>
              </a:ext>
            </a:extLst>
          </p:cNvPr>
          <p:cNvSpPr txBox="1"/>
          <p:nvPr/>
        </p:nvSpPr>
        <p:spPr>
          <a:xfrm>
            <a:off x="270545" y="5852368"/>
            <a:ext cx="8101667" cy="791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RETURN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값이 필요하기 위해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용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(ROW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추가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), OUTPUT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용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저장 후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GENERATE(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실행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C5261B2-412D-4E87-9A4D-3FE26A99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6" y="2670800"/>
            <a:ext cx="9191625" cy="3057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63AC5A-250C-4612-8A84-1FD9F9145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5" y="2162175"/>
            <a:ext cx="8477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97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19E08-9231-4B10-B7F7-B711C77BC6E6}"/>
              </a:ext>
            </a:extLst>
          </p:cNvPr>
          <p:cNvSpPr txBox="1"/>
          <p:nvPr/>
        </p:nvSpPr>
        <p:spPr>
          <a:xfrm>
            <a:off x="270545" y="4661131"/>
            <a:ext cx="8101667" cy="43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QUERY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도 동일하게 작업을 수행하자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663AC5A-250C-4612-8A84-1FD9F914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5" y="982892"/>
            <a:ext cx="11166616" cy="333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41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19E08-9231-4B10-B7F7-B711C77BC6E6}"/>
              </a:ext>
            </a:extLst>
          </p:cNvPr>
          <p:cNvSpPr txBox="1"/>
          <p:nvPr/>
        </p:nvSpPr>
        <p:spPr>
          <a:xfrm>
            <a:off x="270546" y="5265139"/>
            <a:ext cx="8101667" cy="43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GW_HUB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가서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EntitySets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클릭한 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EXECUTE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실행하기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9FF075-2A87-4991-BAAF-9FE7C560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59" y="1829543"/>
            <a:ext cx="4114407" cy="26311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3AF87A-ACB4-44C2-8838-AFF7ABE82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52" y="1669421"/>
            <a:ext cx="7033522" cy="279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9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889CFD-AE3F-4768-8D9D-1548EFB1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09" y="1024243"/>
            <a:ext cx="4933950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4C32-8515-43F9-8AA4-22617FBB38E2}"/>
              </a:ext>
            </a:extLst>
          </p:cNvPr>
          <p:cNvSpPr txBox="1"/>
          <p:nvPr/>
        </p:nvSpPr>
        <p:spPr>
          <a:xfrm>
            <a:off x="558087" y="56064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SE37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Create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위한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Function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D80776-137C-415D-A8CD-275837337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87" y="2916713"/>
            <a:ext cx="3569603" cy="26897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88A54A-5978-4BE5-9D9E-FF1958F0D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659" y="1030069"/>
            <a:ext cx="6619875" cy="2133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D9E0A6-67E2-48F2-AB74-3902D799C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501" y="3429000"/>
            <a:ext cx="7019925" cy="1524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CF3B9A-3644-4D97-81C8-EAD33E566971}"/>
              </a:ext>
            </a:extLst>
          </p:cNvPr>
          <p:cNvSpPr/>
          <p:nvPr/>
        </p:nvSpPr>
        <p:spPr>
          <a:xfrm>
            <a:off x="662730" y="4370664"/>
            <a:ext cx="1258349" cy="159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25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19E08-9231-4B10-B7F7-B711C77BC6E6}"/>
              </a:ext>
            </a:extLst>
          </p:cNvPr>
          <p:cNvSpPr txBox="1"/>
          <p:nvPr/>
        </p:nvSpPr>
        <p:spPr>
          <a:xfrm>
            <a:off x="270546" y="5265139"/>
            <a:ext cx="8101667" cy="791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ADD URI Option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클릭 후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metadata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클릭한 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실행하면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엔티티 셋의 정보를 확인할 수 있음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61AC05-F526-408A-B597-E8605F41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8" y="890999"/>
            <a:ext cx="9269835" cy="392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3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19E08-9231-4B10-B7F7-B711C77BC6E6}"/>
              </a:ext>
            </a:extLst>
          </p:cNvPr>
          <p:cNvSpPr txBox="1"/>
          <p:nvPr/>
        </p:nvSpPr>
        <p:spPr>
          <a:xfrm>
            <a:off x="270546" y="5265139"/>
            <a:ext cx="8101667" cy="43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 상에서 지울 수도 있음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13DCFE-7833-4D24-9A13-CE699FBC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986758"/>
            <a:ext cx="6713488" cy="3123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BDD5E4-F78C-4A0F-B037-77989E42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58" y="4187109"/>
            <a:ext cx="5996338" cy="215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46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19E08-9231-4B10-B7F7-B711C77BC6E6}"/>
              </a:ext>
            </a:extLst>
          </p:cNvPr>
          <p:cNvSpPr txBox="1"/>
          <p:nvPr/>
        </p:nvSpPr>
        <p:spPr>
          <a:xfrm>
            <a:off x="270546" y="5265139"/>
            <a:ext cx="8101667" cy="43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 상에서 지울 수도 있음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13DCFE-7833-4D24-9A13-CE699FBC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986758"/>
            <a:ext cx="6713488" cy="3123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BDD5E4-F78C-4A0F-B037-77989E42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58" y="4187109"/>
            <a:ext cx="5996338" cy="215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74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19E08-9231-4B10-B7F7-B711C77BC6E6}"/>
              </a:ext>
            </a:extLst>
          </p:cNvPr>
          <p:cNvSpPr txBox="1"/>
          <p:nvPr/>
        </p:nvSpPr>
        <p:spPr>
          <a:xfrm>
            <a:off x="270546" y="5265139"/>
            <a:ext cx="8378504" cy="791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Web IDE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가서 새로운 프로젝트 실행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-&gt;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manifest.json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 Resource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추가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http://doidesap.dfocus.net:8010/sap/opu/odata/SAP/ZMM_EMP_02_10_SRV/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CAFDDE-D683-4228-9562-32ADE46CB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0" y="878231"/>
            <a:ext cx="4929258" cy="4229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D5CA9E-F847-406F-89B3-9378CB0C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41" y="1128402"/>
            <a:ext cx="6094603" cy="37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47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19E08-9231-4B10-B7F7-B711C77BC6E6}"/>
              </a:ext>
            </a:extLst>
          </p:cNvPr>
          <p:cNvSpPr txBox="1"/>
          <p:nvPr/>
        </p:nvSpPr>
        <p:spPr>
          <a:xfrm>
            <a:off x="270546" y="5265139"/>
            <a:ext cx="8378504" cy="43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TABLE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만든 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엔티티 셋 설정한 후 실행해보자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1A802-EBA1-400B-8C73-A3D52F8F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6" y="1275607"/>
            <a:ext cx="108013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98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19E08-9231-4B10-B7F7-B711C77BC6E6}"/>
              </a:ext>
            </a:extLst>
          </p:cNvPr>
          <p:cNvSpPr txBox="1"/>
          <p:nvPr/>
        </p:nvSpPr>
        <p:spPr>
          <a:xfrm>
            <a:off x="270546" y="5265139"/>
            <a:ext cx="8378504" cy="43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실행화면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3049CB-41AD-4554-873C-839D77412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6" y="955778"/>
            <a:ext cx="9555061" cy="26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6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4C32-8515-43F9-8AA4-22617FBB38E2}"/>
              </a:ext>
            </a:extLst>
          </p:cNvPr>
          <p:cNvSpPr txBox="1"/>
          <p:nvPr/>
        </p:nvSpPr>
        <p:spPr>
          <a:xfrm>
            <a:off x="558087" y="56064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실행가능한지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2C86E5-7CD1-4A10-87A4-D574F337E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069" y="1233572"/>
            <a:ext cx="4117243" cy="27448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6498F-2D12-4F5A-BA0B-AE11BCFACBB5}"/>
              </a:ext>
            </a:extLst>
          </p:cNvPr>
          <p:cNvSpPr txBox="1"/>
          <p:nvPr/>
        </p:nvSpPr>
        <p:spPr>
          <a:xfrm>
            <a:off x="699651" y="1735440"/>
            <a:ext cx="581147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LS_EMP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ZMM_EMP_02_10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LS_EMP</a:t>
            </a:r>
            <a:r>
              <a:rPr lang="en-US" altLang="ko-KR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EMPID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IV_EMPID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LS_EMP</a:t>
            </a:r>
            <a:r>
              <a:rPr lang="en-US" altLang="ko-KR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EMPNAME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IV_EMPNAME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LS_EMP</a:t>
            </a:r>
            <a:r>
              <a:rPr lang="en-US" altLang="ko-KR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EMPADD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IV_EMPADD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LS_EMP</a:t>
            </a:r>
            <a:r>
              <a:rPr lang="en-US" altLang="ko-KR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EMPDES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IV_EMPDES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INSERT INTO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ZMM_EMP_02_10 VALUES LS_EMP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EV_SUCCESS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ko-KR" altLang="en-US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645DA4A-46FB-41C6-955E-56C340699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87" y="4128481"/>
            <a:ext cx="63436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4C32-8515-43F9-8AA4-22617FBB38E2}"/>
              </a:ext>
            </a:extLst>
          </p:cNvPr>
          <p:cNvSpPr txBox="1"/>
          <p:nvPr/>
        </p:nvSpPr>
        <p:spPr>
          <a:xfrm>
            <a:off x="558087" y="56064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SE37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위한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Function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4E43F8-CEDE-4647-B0A9-37D0BB5EB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6" y="823432"/>
            <a:ext cx="4762500" cy="3600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A51FF0-237B-4D05-BF0A-D36791CB7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50" y="1017632"/>
            <a:ext cx="6172200" cy="1771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61A73D-2D3E-4769-AC12-A67B9E02F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150" y="3086009"/>
            <a:ext cx="6381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1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4C32-8515-43F9-8AA4-22617FBB38E2}"/>
              </a:ext>
            </a:extLst>
          </p:cNvPr>
          <p:cNvSpPr txBox="1"/>
          <p:nvPr/>
        </p:nvSpPr>
        <p:spPr>
          <a:xfrm>
            <a:off x="558087" y="56064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실행가능한지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6498F-2D12-4F5A-BA0B-AE11BCFACBB5}"/>
              </a:ext>
            </a:extLst>
          </p:cNvPr>
          <p:cNvSpPr txBox="1"/>
          <p:nvPr/>
        </p:nvSpPr>
        <p:spPr>
          <a:xfrm>
            <a:off x="699651" y="2148006"/>
            <a:ext cx="58114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IV_EMPID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 NOT INITIAL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ZMM_EMP_02_10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TABLE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ET_EMP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EMPID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IV_EMPID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ZMM_EMP_02_10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TABLE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ET_EMP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8CB336-4C77-4A15-B2E9-1442BBEE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767" y="917557"/>
            <a:ext cx="5196587" cy="31384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9B06C8-1AD6-4C0E-8755-8F9C8763C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847" y="4252664"/>
            <a:ext cx="76295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9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4C32-8515-43F9-8AA4-22617FBB38E2}"/>
              </a:ext>
            </a:extLst>
          </p:cNvPr>
          <p:cNvSpPr txBox="1"/>
          <p:nvPr/>
        </p:nvSpPr>
        <p:spPr>
          <a:xfrm>
            <a:off x="558087" y="56064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SE37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Update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위한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Function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629DA9-75F7-4B3F-901B-A8F26CB2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6" y="994761"/>
            <a:ext cx="4530055" cy="36639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814815-F7D9-487C-BD29-109CB84CB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020" y="994761"/>
            <a:ext cx="5943949" cy="19618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01EA00-05BD-475C-8E11-8FB58E81B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54" y="3131977"/>
            <a:ext cx="61436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7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4C32-8515-43F9-8AA4-22617FBB38E2}"/>
              </a:ext>
            </a:extLst>
          </p:cNvPr>
          <p:cNvSpPr txBox="1"/>
          <p:nvPr/>
        </p:nvSpPr>
        <p:spPr>
          <a:xfrm>
            <a:off x="558087" y="56064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실행가능한지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6498F-2D12-4F5A-BA0B-AE11BCFACBB5}"/>
              </a:ext>
            </a:extLst>
          </p:cNvPr>
          <p:cNvSpPr txBox="1"/>
          <p:nvPr/>
        </p:nvSpPr>
        <p:spPr>
          <a:xfrm>
            <a:off x="699651" y="1735440"/>
            <a:ext cx="58114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LS_EMP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ZMM_EMP_02_10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LS_EMP</a:t>
            </a:r>
            <a:r>
              <a:rPr lang="en-US" altLang="ko-KR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EMPID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IV_EMPID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LS_EMP</a:t>
            </a:r>
            <a:r>
              <a:rPr lang="en-US" altLang="ko-KR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EMPNAME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IV_EMPNAME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LS_EMP</a:t>
            </a:r>
            <a:r>
              <a:rPr lang="en-US" altLang="ko-KR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EMPADD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IV_EMPADD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LS_EMP</a:t>
            </a:r>
            <a:r>
              <a:rPr lang="en-US" altLang="ko-KR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EMPDES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IV_EMPDES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UPDATE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ZMM_EMP_02_10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LS_EMP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EV_SUCCESS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FE06D2-8045-49E5-A73E-12ECB15E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202" y="1086532"/>
            <a:ext cx="4636360" cy="2992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4CA7BA-C7B2-4ED4-9C66-DC1135038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1" y="4034809"/>
            <a:ext cx="62484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4C32-8515-43F9-8AA4-22617FBB38E2}"/>
              </a:ext>
            </a:extLst>
          </p:cNvPr>
          <p:cNvSpPr txBox="1"/>
          <p:nvPr/>
        </p:nvSpPr>
        <p:spPr>
          <a:xfrm>
            <a:off x="558087" y="56064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SE37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Delete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위한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Function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DD38D2-94A6-4A8D-85A0-06CBAB21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10" y="968405"/>
            <a:ext cx="4916660" cy="36707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C6D39D-0CBA-4A71-8DC5-58D32C20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737" y="968405"/>
            <a:ext cx="6257925" cy="16954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E4EF11-5953-43D0-B669-E38D3A678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737" y="2911355"/>
            <a:ext cx="65246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7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DA448-0C9C-446D-A2E7-39B37597D480}"/>
              </a:ext>
            </a:extLst>
          </p:cNvPr>
          <p:cNvSpPr txBox="1"/>
          <p:nvPr/>
        </p:nvSpPr>
        <p:spPr>
          <a:xfrm>
            <a:off x="270546" y="243851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ABAP Stack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OData Service </a:t>
            </a:r>
            <a:r>
              <a:rPr lang="ko-KR" altLang="en-US" sz="2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4C32-8515-43F9-8AA4-22617FBB38E2}"/>
              </a:ext>
            </a:extLst>
          </p:cNvPr>
          <p:cNvSpPr txBox="1"/>
          <p:nvPr/>
        </p:nvSpPr>
        <p:spPr>
          <a:xfrm>
            <a:off x="558087" y="56064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실행가능한지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6498F-2D12-4F5A-BA0B-AE11BCFACBB5}"/>
              </a:ext>
            </a:extLst>
          </p:cNvPr>
          <p:cNvSpPr txBox="1"/>
          <p:nvPr/>
        </p:nvSpPr>
        <p:spPr>
          <a:xfrm>
            <a:off x="699651" y="1735440"/>
            <a:ext cx="58114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DELETE FROM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ZMM_EMP_02_10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EMPID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IV_EMPID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EV_SUCCESS 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AD159D-EB85-4273-909E-8912C2C32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302" y="1002168"/>
            <a:ext cx="5042044" cy="30326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0533D3-AF6E-4687-9FE0-CEE2D0571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77" y="4322728"/>
            <a:ext cx="24384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9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701</Words>
  <Application>Microsoft Office PowerPoint</Application>
  <PresentationFormat>와이드스크린</PresentationFormat>
  <Paragraphs>61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KoPubWorld돋움체 Bold</vt:lpstr>
      <vt:lpstr>KoPubWorld돋움체 Medium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수형</dc:creator>
  <cp:lastModifiedBy>박 수형</cp:lastModifiedBy>
  <cp:revision>35</cp:revision>
  <dcterms:created xsi:type="dcterms:W3CDTF">2020-09-01T00:24:34Z</dcterms:created>
  <dcterms:modified xsi:type="dcterms:W3CDTF">2020-09-01T08:07:05Z</dcterms:modified>
</cp:coreProperties>
</file>