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39" y="8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AC08-4B44-4BF9-ACFD-2BC5A942201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08843-E014-4922-88B9-EB7A24BFB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7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DP SERVER</a:t>
            </a:r>
            <a:r>
              <a:rPr lang="ko-KR" altLang="en-US" dirty="0"/>
              <a:t>을 </a:t>
            </a:r>
            <a:r>
              <a:rPr lang="en-US" altLang="ko-KR" dirty="0"/>
              <a:t>ON </a:t>
            </a:r>
            <a:r>
              <a:rPr lang="ko-KR" altLang="en-US" dirty="0"/>
              <a:t>해야 데이터 이관이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8843-E014-4922-88B9-EB7A24BFBB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9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C8E16-6D28-42D9-9981-93267E24D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9CD6B-DFDA-43AB-884D-79D3B089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87ED6-D5D1-42FD-ABD7-EB6FDF79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BB9B5-C76C-4366-BDBA-AD00F736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D8BE4-3648-4647-90A8-9CBA3D94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AC675-9721-4576-BB79-2A2B43A2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AB2D7-DB47-4DCC-8D99-843AE1E7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2AB14-4990-4FF9-8A56-5A9C3553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289-8315-4A1A-A877-6F2A92BC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3196-177B-4D0F-BBC4-8E1F78F3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1AF15F-7C1D-488B-9537-4742676E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F09AB-211A-48F5-AB3A-5FD746A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76FEC-4069-41D9-ABD2-5D7737C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CB75D-F860-4B1F-A754-45EE2A9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CDD0A-CAA8-4A71-B371-F8BF2B68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2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B301-B43D-4D08-9C29-FC4954B2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1993-F5B9-4A81-88DA-D4E8D529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009F7-266D-4D5C-820D-7948BE7E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3934-7330-4D41-B1FE-2E4D4271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6A843-EB49-4818-A0B6-5828F55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46C9B-4BAE-438F-AB6A-0283E689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4EDD7-35B3-465C-B133-DDEAFE946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E17DD-7490-4653-9FF4-1B10BD27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C630B-2D47-428E-8D31-CA4220ED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F3E1-88C6-4A64-B67E-61A1A171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5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5D5B-8CA2-40CA-BC55-2DEFDD15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CD9F-A5FB-400F-997B-F9EE7F003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352E6-8966-4205-AAE7-DFAACBFD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C45D1-C0C8-479F-AB31-5FF1AD6A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DB5B3-0BED-4FE5-98D0-036F967F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55A6C-E858-4CBE-88C6-0A3F746E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2075-B732-4A86-8548-94747A9C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FDFE9-ADF1-406D-8ED5-F2063CF1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5408E-5C24-44C0-9F9E-CD87B3EC9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717528-04C7-4CA2-909A-33DD1153F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C121B7-BD66-460F-9AAF-5337AB8F6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ACE8EA-3776-4FBD-8F5B-9AB6FD48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C73D06-4578-4ACF-A6A2-2EC9F73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96992B-B012-46C9-9F09-E05DF580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42DE-8DBE-42C7-8FD5-BF16A978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4654D-498E-4015-A435-A26838AA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F66DD-AC3F-49B5-8128-FA404A11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08344-5D61-4CBA-8A3D-752B4107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37661E-9064-45B9-A7C6-AED9EF48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5A308-F1E4-4621-9D39-EA41D854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1E23E-96E3-45B3-AA72-35653E3F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4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B50C-75A0-4AFC-A20D-B856C65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00D3D-4068-4F99-B94B-588B3D6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5379B-9986-498A-B3B5-09AECAB5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64BF8-5398-4382-9593-93CFB38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D5230-7DEB-4063-9584-FAEF02D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A3B52-B901-439F-9C3D-963AC654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5FB0A-76C6-4FE5-A4CF-0B68E99A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C8450-15BF-45F4-B8C2-8350A01E1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B91F4-5FF7-4C50-AFF4-260B5D11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E3FCA-8F74-41FC-8FA5-415B388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BD465-F158-43E4-A517-3A1D818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ED1BC-D102-4787-8206-1E67E8C1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044BC5-4C1F-4BDB-B122-578B08CF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A6A5F-46FB-4A80-95B8-9806A88B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F9431-3CEC-48E6-B965-76BED5938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A9CA-375D-43C1-9890-2CF8A77D773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883C2-25E3-4910-9D82-EF639471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F87EA-9D25-4DA8-8C39-E9717376B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BFB4-AC29-455D-9C66-96AF0B5E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417F3DF5-B0B1-4472-8865-F006871B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64"/>
            <a:ext cx="12192000" cy="65628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9CA428-B4F0-4ADF-862A-53A23E4544EE}"/>
              </a:ext>
            </a:extLst>
          </p:cNvPr>
          <p:cNvSpPr/>
          <p:nvPr/>
        </p:nvSpPr>
        <p:spPr>
          <a:xfrm>
            <a:off x="3975176" y="1834275"/>
            <a:ext cx="4248949" cy="36740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296A47D-200C-4A0C-9136-405130DE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09"/>
            <a:ext cx="12192000" cy="65323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CDFE04-BEAE-4982-BA44-BE9957773A8A}"/>
              </a:ext>
            </a:extLst>
          </p:cNvPr>
          <p:cNvSpPr/>
          <p:nvPr/>
        </p:nvSpPr>
        <p:spPr>
          <a:xfrm>
            <a:off x="8569079" y="5179775"/>
            <a:ext cx="180690" cy="38328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80EEF8-DCE5-49E8-A675-E8B409502D3F}"/>
              </a:ext>
            </a:extLst>
          </p:cNvPr>
          <p:cNvSpPr/>
          <p:nvPr/>
        </p:nvSpPr>
        <p:spPr>
          <a:xfrm>
            <a:off x="9493517" y="2769665"/>
            <a:ext cx="2388208" cy="38328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2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259E7E9-04EC-4906-8126-DD35742D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71"/>
            <a:ext cx="12192000" cy="64218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E95999-1406-447D-A41C-B0F2A51A8E8A}"/>
              </a:ext>
            </a:extLst>
          </p:cNvPr>
          <p:cNvSpPr/>
          <p:nvPr/>
        </p:nvSpPr>
        <p:spPr>
          <a:xfrm>
            <a:off x="9296401" y="3936849"/>
            <a:ext cx="302061" cy="30115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0BACB-5FA5-49A5-A7CB-902CF46DF5AD}"/>
              </a:ext>
            </a:extLst>
          </p:cNvPr>
          <p:cNvSpPr/>
          <p:nvPr/>
        </p:nvSpPr>
        <p:spPr>
          <a:xfrm>
            <a:off x="1210074" y="4632230"/>
            <a:ext cx="9768201" cy="200769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3F12B8D-BFDB-4598-83F7-D0C4760D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52"/>
            <a:ext cx="12192000" cy="65440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F13B87-33F3-4D47-A510-C541D549C730}"/>
              </a:ext>
            </a:extLst>
          </p:cNvPr>
          <p:cNvSpPr/>
          <p:nvPr/>
        </p:nvSpPr>
        <p:spPr>
          <a:xfrm>
            <a:off x="1221025" y="4555574"/>
            <a:ext cx="9779152" cy="21454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1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205769-A93A-4CF8-ADD4-124D7AAE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87"/>
            <a:ext cx="12192000" cy="65476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9269DA-1017-49ED-B2D0-6673D2A3730B}"/>
              </a:ext>
            </a:extLst>
          </p:cNvPr>
          <p:cNvSpPr/>
          <p:nvPr/>
        </p:nvSpPr>
        <p:spPr>
          <a:xfrm>
            <a:off x="5923524" y="3909471"/>
            <a:ext cx="2924802" cy="25643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4D7021-0C47-4F0C-B23E-3687ABAA9960}"/>
              </a:ext>
            </a:extLst>
          </p:cNvPr>
          <p:cNvSpPr/>
          <p:nvPr/>
        </p:nvSpPr>
        <p:spPr>
          <a:xfrm>
            <a:off x="8848326" y="3909470"/>
            <a:ext cx="481839" cy="2564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9601EA4-25F2-4304-BB54-CB29482A4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87"/>
            <a:ext cx="12192000" cy="65476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2D24ED-A33B-4454-B7BA-65EC0827E73F}"/>
              </a:ext>
            </a:extLst>
          </p:cNvPr>
          <p:cNvSpPr/>
          <p:nvPr/>
        </p:nvSpPr>
        <p:spPr>
          <a:xfrm>
            <a:off x="1221025" y="4555575"/>
            <a:ext cx="9779152" cy="136338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87E494-C7FA-41A4-9C3E-3765E38920E8}"/>
              </a:ext>
            </a:extLst>
          </p:cNvPr>
          <p:cNvSpPr/>
          <p:nvPr/>
        </p:nvSpPr>
        <p:spPr>
          <a:xfrm>
            <a:off x="1834275" y="1626250"/>
            <a:ext cx="9045442" cy="214547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5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와이드스크린</PresentationFormat>
  <Paragraphs>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YeaJIn</dc:creator>
  <cp:lastModifiedBy>Kim YeaJIn</cp:lastModifiedBy>
  <cp:revision>4</cp:revision>
  <dcterms:created xsi:type="dcterms:W3CDTF">2020-09-03T00:48:07Z</dcterms:created>
  <dcterms:modified xsi:type="dcterms:W3CDTF">2020-09-03T11:02:18Z</dcterms:modified>
</cp:coreProperties>
</file>