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77" r:id="rId12"/>
    <p:sldId id="278" r:id="rId13"/>
    <p:sldId id="279" r:id="rId14"/>
    <p:sldId id="269" r:id="rId15"/>
    <p:sldId id="280" r:id="rId16"/>
    <p:sldId id="281" r:id="rId17"/>
    <p:sldId id="283" r:id="rId18"/>
    <p:sldId id="282" r:id="rId19"/>
    <p:sldId id="284" r:id="rId20"/>
    <p:sldId id="258" r:id="rId21"/>
    <p:sldId id="260" r:id="rId22"/>
    <p:sldId id="270" r:id="rId23"/>
    <p:sldId id="272" r:id="rId24"/>
    <p:sldId id="273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57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5901-D0CE-41A0-BDA9-B35DB4F3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B2C2-80AE-4865-AD0F-12F5927C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20CC-212D-4CF1-BFD8-26542B90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C8320-1FCA-491A-9F67-827FB47F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6F922-2C28-418B-843D-2FA723CA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0948-4B2B-4859-A7CF-D0295FD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31331-FE1F-439A-8053-F75BF829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E0B7-030C-4A42-BF6B-D3834FB6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C7EAB-A3EB-4BFB-A474-08EE64D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E2312-7C9A-4320-B9CC-8659B596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9A3CC-0882-4AB8-9771-8C8C92A7E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9E736-54D9-4570-9249-1086B2D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AD7D8-55D4-481E-8EE3-AF41613C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35766-1C45-41D9-B4DC-C9D8B2A0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9352A-6377-40DE-8B23-3DD1221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BCD8F-7221-4862-95C1-768DAE94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78A41-5AF0-4564-8ACC-23A40E30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51A42-5DC0-4FE6-8675-6B5ECFE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8952C-4746-4B2A-B425-008FB106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E4D29-5758-4436-B235-D9000715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96DE-F87C-4019-B209-214C5B10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49A21-F8A2-4088-8672-485FC127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3F98A-E82B-4105-808C-5146A370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A2E11-F728-4F7A-9114-4B864CA6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89346-A895-4A23-AA84-E5BBC443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28C50-B24A-4B00-B167-4CAE1F28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6E1F4-B08F-4F69-9490-2B927982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B5C32-70F0-4AC9-8E4C-351C7C5B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491A4-5A3A-475B-ADE2-93504A11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3AF14-FCCF-4BE7-AB4F-5140DD1C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FB07B-0B53-4B18-94B6-7A645C57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5099-A273-498D-9391-20762BEC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45125-4FE5-4C72-9F4C-217B1572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9EB66-0DBD-4708-BF33-A714C7564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B405B-875B-4D15-B066-C4C97A13A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F8CA9-76A5-44A7-BF81-72643ECC1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444F04-32CB-4A98-8EBA-3A1D2CED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690FD-0CB2-41C4-B252-4A607546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65F69-1670-4E4A-8E9B-0C3CA68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7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17F41-D55E-47A7-8118-49A0A013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06A53-9515-4878-8458-6608F41C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4FFA4-74E1-43A3-8E11-5830D3D4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E39A6-1A09-47EA-ABA7-8B243279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ACB21D-0EE1-4BCD-925B-4EC42ADF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0A071-AD83-48C2-81F8-F733FA8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96318-8B97-4A4A-A96F-FDB992AA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B062-FB04-4B38-841A-3E5A8C52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ED7C8-60D0-4D16-801A-69DB814E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41D43-E1B3-4BB1-932D-90A5BFB5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94CE8-7CD7-4DB0-A5BD-A67AFA4F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7928-0625-4DC7-A938-028F3A32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BD198-F8A6-47B3-8552-61EF132E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2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0E0BC-EEC1-46AE-A01F-7024DDA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B6B331-5A39-4381-842A-CAD1353B2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A8EBE-5EAB-42C9-BCAE-691A3ED0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B8928-8A2B-41A5-9266-AEA3A537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9F942-70B2-44CC-B4D1-64E463F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B2AC9-ADDF-4546-A8B9-C1EB012A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97CACC-DB9E-47A3-8284-D2EC2513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D3D65-78E6-4ABB-A3CC-70A9F588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A2F33-6AC5-4C3C-B9CF-A38AD6793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86A9-EFC7-4834-98CE-AF210664669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13607-D2E0-4911-AF9C-2ACD57DD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C1775-8A80-47BB-9C19-8F3B3D01C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2BA4-961F-4AD0-B991-8F0E90085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테이블, 주방이(가) 표시된 사진&#10;&#10;자동 생성된 설명">
            <a:extLst>
              <a:ext uri="{FF2B5EF4-FFF2-40B4-BE49-F238E27FC236}">
                <a16:creationId xmlns:a16="http://schemas.microsoft.com/office/drawing/2014/main" id="{D46AD56A-C756-4AD3-B2F9-23BF1130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75"/>
            <a:ext cx="12192000" cy="65552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982B0A-9E7E-4530-B663-3295CF1657C0}"/>
              </a:ext>
            </a:extLst>
          </p:cNvPr>
          <p:cNvSpPr/>
          <p:nvPr/>
        </p:nvSpPr>
        <p:spPr>
          <a:xfrm>
            <a:off x="262759" y="2217683"/>
            <a:ext cx="5833241" cy="64113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CBB02-043C-454B-802A-9EB466129F41}"/>
              </a:ext>
            </a:extLst>
          </p:cNvPr>
          <p:cNvSpPr/>
          <p:nvPr/>
        </p:nvSpPr>
        <p:spPr>
          <a:xfrm>
            <a:off x="0" y="1145628"/>
            <a:ext cx="4629807" cy="43617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DF42F7C-156F-4085-9CFF-BD6E852A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FD5C04-B2D8-465E-B4EA-A2310D378842}"/>
              </a:ext>
            </a:extLst>
          </p:cNvPr>
          <p:cNvSpPr/>
          <p:nvPr/>
        </p:nvSpPr>
        <p:spPr>
          <a:xfrm>
            <a:off x="139788" y="2722879"/>
            <a:ext cx="1302932" cy="22352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FD10490-8D00-40EC-8717-BA6DC2D9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769F15-FFC7-4E78-9C7F-42055DE37246}"/>
              </a:ext>
            </a:extLst>
          </p:cNvPr>
          <p:cNvSpPr/>
          <p:nvPr/>
        </p:nvSpPr>
        <p:spPr>
          <a:xfrm>
            <a:off x="170268" y="1888709"/>
            <a:ext cx="5783492" cy="79353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1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, 책상이(가) 표시된 사진&#10;&#10;자동 생성된 설명">
            <a:extLst>
              <a:ext uri="{FF2B5EF4-FFF2-40B4-BE49-F238E27FC236}">
                <a16:creationId xmlns:a16="http://schemas.microsoft.com/office/drawing/2014/main" id="{F9FF0CC4-A507-4FC1-B84E-10069597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2"/>
            <a:ext cx="12192000" cy="65438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73268-7A28-4AC7-BAFA-1AE919507C72}"/>
              </a:ext>
            </a:extLst>
          </p:cNvPr>
          <p:cNvSpPr/>
          <p:nvPr/>
        </p:nvSpPr>
        <p:spPr>
          <a:xfrm>
            <a:off x="78828" y="1868389"/>
            <a:ext cx="5702212" cy="35665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15967B2-91A5-423F-AA58-A4BD0285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7B3979-5B6C-4766-A251-FAFA592AD6BF}"/>
              </a:ext>
            </a:extLst>
          </p:cNvPr>
          <p:cNvSpPr/>
          <p:nvPr/>
        </p:nvSpPr>
        <p:spPr>
          <a:xfrm>
            <a:off x="678268" y="2965668"/>
            <a:ext cx="2522132" cy="20736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9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F50B6-BACD-4C53-9971-145A1CE8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F33BB0-0A9D-4B46-BE4E-318E5AB09163}"/>
              </a:ext>
            </a:extLst>
          </p:cNvPr>
          <p:cNvSpPr/>
          <p:nvPr/>
        </p:nvSpPr>
        <p:spPr>
          <a:xfrm>
            <a:off x="139788" y="2722879"/>
            <a:ext cx="1302932" cy="22352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0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80CB377-B4F5-4AB4-877A-9C00DBBE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16EDE2-8B3E-4B47-9ECB-F16B8B3991D3}"/>
              </a:ext>
            </a:extLst>
          </p:cNvPr>
          <p:cNvSpPr/>
          <p:nvPr/>
        </p:nvSpPr>
        <p:spPr>
          <a:xfrm>
            <a:off x="170268" y="1888709"/>
            <a:ext cx="5783492" cy="79353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8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8B9F14C-AC8A-4614-B245-DB981D83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988D33-5A3C-4B91-ABC3-E0DBC53C37B8}"/>
              </a:ext>
            </a:extLst>
          </p:cNvPr>
          <p:cNvSpPr/>
          <p:nvPr/>
        </p:nvSpPr>
        <p:spPr>
          <a:xfrm>
            <a:off x="170268" y="1888709"/>
            <a:ext cx="5661572" cy="31601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2C8F8F-B49D-4D1D-A2D0-FD93585E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E29343-B323-41AE-A2FF-1875E953A743}"/>
              </a:ext>
            </a:extLst>
          </p:cNvPr>
          <p:cNvSpPr/>
          <p:nvPr/>
        </p:nvSpPr>
        <p:spPr>
          <a:xfrm>
            <a:off x="668108" y="3032234"/>
            <a:ext cx="2603412" cy="206808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7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8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9F7716D-86AE-43CD-B547-0231F469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C0B85D-15CB-47D2-8880-83608B76F0EB}"/>
              </a:ext>
            </a:extLst>
          </p:cNvPr>
          <p:cNvSpPr/>
          <p:nvPr/>
        </p:nvSpPr>
        <p:spPr>
          <a:xfrm>
            <a:off x="101600" y="1142474"/>
            <a:ext cx="2428240" cy="77776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3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26248C1-1A84-4C42-8DA6-D0C4AC0BA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A3C7AC-B4CF-44BB-8801-ACADCD6891E9}"/>
              </a:ext>
            </a:extLst>
          </p:cNvPr>
          <p:cNvSpPr/>
          <p:nvPr/>
        </p:nvSpPr>
        <p:spPr>
          <a:xfrm>
            <a:off x="129628" y="1868389"/>
            <a:ext cx="5549812" cy="38713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0A1A0-BB53-4131-810B-2EA7B4B1B8B8}"/>
              </a:ext>
            </a:extLst>
          </p:cNvPr>
          <p:cNvSpPr/>
          <p:nvPr/>
        </p:nvSpPr>
        <p:spPr>
          <a:xfrm>
            <a:off x="129628" y="2691349"/>
            <a:ext cx="1272452" cy="20425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3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2CFC515-D1A1-4FC0-A46B-AA7E7839E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81"/>
            <a:ext cx="12192000" cy="65514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82E56A-03F4-45EC-B6AC-D45A799ECEF6}"/>
              </a:ext>
            </a:extLst>
          </p:cNvPr>
          <p:cNvSpPr/>
          <p:nvPr/>
        </p:nvSpPr>
        <p:spPr>
          <a:xfrm>
            <a:off x="199697" y="924911"/>
            <a:ext cx="777765" cy="22071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E13CC-ABEF-424E-B289-C930495D1729}"/>
              </a:ext>
            </a:extLst>
          </p:cNvPr>
          <p:cNvSpPr/>
          <p:nvPr/>
        </p:nvSpPr>
        <p:spPr>
          <a:xfrm>
            <a:off x="4303986" y="2196662"/>
            <a:ext cx="5097517" cy="96695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63CDBF-A4BF-4EFA-A926-04D858A497F7}"/>
              </a:ext>
            </a:extLst>
          </p:cNvPr>
          <p:cNvSpPr/>
          <p:nvPr/>
        </p:nvSpPr>
        <p:spPr>
          <a:xfrm>
            <a:off x="4346028" y="3321268"/>
            <a:ext cx="7514896" cy="214936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2E2ED5-5BB5-47FD-9CF5-104B9D1E2798}"/>
              </a:ext>
            </a:extLst>
          </p:cNvPr>
          <p:cNvSpPr/>
          <p:nvPr/>
        </p:nvSpPr>
        <p:spPr>
          <a:xfrm>
            <a:off x="940676" y="1192923"/>
            <a:ext cx="425670" cy="18393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DD00658-EF7B-48E7-ABDE-F44C8890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51" y="1950233"/>
            <a:ext cx="4767297" cy="29575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EBEDD8-36F2-4AA7-960A-114737A90158}"/>
              </a:ext>
            </a:extLst>
          </p:cNvPr>
          <p:cNvSpPr/>
          <p:nvPr/>
        </p:nvSpPr>
        <p:spPr>
          <a:xfrm>
            <a:off x="3712351" y="3566161"/>
            <a:ext cx="1824849" cy="254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4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44C3645-315D-4E1B-AB5C-BD8E4E18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2A340A-BFDE-4EF8-8FC1-8F6F0F3D3AC7}"/>
              </a:ext>
            </a:extLst>
          </p:cNvPr>
          <p:cNvSpPr/>
          <p:nvPr/>
        </p:nvSpPr>
        <p:spPr>
          <a:xfrm>
            <a:off x="4346028" y="3036788"/>
            <a:ext cx="7561492" cy="331321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7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1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7CB9E00-F68E-4EFE-8A09-811E098B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95"/>
            <a:ext cx="12192000" cy="65276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B0D08C-AFF2-4F4F-893A-6649C9E1509D}"/>
              </a:ext>
            </a:extLst>
          </p:cNvPr>
          <p:cNvSpPr/>
          <p:nvPr/>
        </p:nvSpPr>
        <p:spPr>
          <a:xfrm>
            <a:off x="3787227" y="3907221"/>
            <a:ext cx="6623269" cy="22098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6E083-CAD4-4B8A-BB55-DC300012F76E}"/>
              </a:ext>
            </a:extLst>
          </p:cNvPr>
          <p:cNvSpPr/>
          <p:nvPr/>
        </p:nvSpPr>
        <p:spPr>
          <a:xfrm>
            <a:off x="3839780" y="6290441"/>
            <a:ext cx="606096" cy="24173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67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06AAB74E-0ABB-4C9C-AE03-F8317688B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5"/>
            <a:ext cx="12192000" cy="65285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6AEF-30A1-4137-8F06-DFE9EE167194}"/>
              </a:ext>
            </a:extLst>
          </p:cNvPr>
          <p:cNvSpPr/>
          <p:nvPr/>
        </p:nvSpPr>
        <p:spPr>
          <a:xfrm>
            <a:off x="2872828" y="3429000"/>
            <a:ext cx="3924212" cy="22098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4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, 책상이(가) 표시된 사진&#10;&#10;자동 생성된 설명">
            <a:extLst>
              <a:ext uri="{FF2B5EF4-FFF2-40B4-BE49-F238E27FC236}">
                <a16:creationId xmlns:a16="http://schemas.microsoft.com/office/drawing/2014/main" id="{53E7A227-41CC-4920-BC21-C7967CC1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98EDA9-6171-4912-80F3-9C089EED9FE1}"/>
              </a:ext>
            </a:extLst>
          </p:cNvPr>
          <p:cNvSpPr/>
          <p:nvPr/>
        </p:nvSpPr>
        <p:spPr>
          <a:xfrm>
            <a:off x="129628" y="1878549"/>
            <a:ext cx="5813972" cy="81385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4099C0A-DAD3-4846-AD12-A48FA9F6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F78486-2AE6-4D1C-A4A2-F4775BB9F6A9}"/>
              </a:ext>
            </a:extLst>
          </p:cNvPr>
          <p:cNvSpPr/>
          <p:nvPr/>
        </p:nvSpPr>
        <p:spPr>
          <a:xfrm>
            <a:off x="129628" y="1878549"/>
            <a:ext cx="5681892" cy="32617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BAAEF4D-9D63-4461-8FBF-A91840E7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1AFD84-8B4B-4413-A5B5-25F14AB31C8C}"/>
              </a:ext>
            </a:extLst>
          </p:cNvPr>
          <p:cNvSpPr/>
          <p:nvPr/>
        </p:nvSpPr>
        <p:spPr>
          <a:xfrm>
            <a:off x="678268" y="3138388"/>
            <a:ext cx="5417732" cy="178921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068889-D18E-4C07-A763-EF70472C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84935D-BB57-4CC7-92E2-AD70224459EC}"/>
              </a:ext>
            </a:extLst>
          </p:cNvPr>
          <p:cNvSpPr/>
          <p:nvPr/>
        </p:nvSpPr>
        <p:spPr>
          <a:xfrm>
            <a:off x="139788" y="2722879"/>
            <a:ext cx="1302932" cy="22352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9D9F59D-22EE-4A9B-AADB-DFE16BEA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2F431F-B042-4392-83D3-66947E64A80D}"/>
              </a:ext>
            </a:extLst>
          </p:cNvPr>
          <p:cNvSpPr/>
          <p:nvPr/>
        </p:nvSpPr>
        <p:spPr>
          <a:xfrm>
            <a:off x="160108" y="2041108"/>
            <a:ext cx="5488852" cy="2448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3577CDD-9F53-49DA-A3A1-B8BCAB2E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56681C-1E2C-46CC-A5E7-47D4B6260414}"/>
              </a:ext>
            </a:extLst>
          </p:cNvPr>
          <p:cNvSpPr/>
          <p:nvPr/>
        </p:nvSpPr>
        <p:spPr>
          <a:xfrm>
            <a:off x="99148" y="2010629"/>
            <a:ext cx="5214532" cy="23473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AB0FA58-3568-460F-948A-B87CC935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7"/>
            <a:ext cx="12192000" cy="6598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898F55-DD8D-42B8-AD54-A21D07434FC0}"/>
              </a:ext>
            </a:extLst>
          </p:cNvPr>
          <p:cNvSpPr/>
          <p:nvPr/>
        </p:nvSpPr>
        <p:spPr>
          <a:xfrm>
            <a:off x="678268" y="2630389"/>
            <a:ext cx="5417732" cy="139297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와이드스크린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12</cp:revision>
  <dcterms:created xsi:type="dcterms:W3CDTF">2020-09-01T05:26:24Z</dcterms:created>
  <dcterms:modified xsi:type="dcterms:W3CDTF">2020-09-02T08:20:53Z</dcterms:modified>
</cp:coreProperties>
</file>