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4149E9B-95CB-4A27-B213-498E3BE5066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47C774F-3DEB-4F8B-BEB3-C64C7711A4F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파일 만든 날짜: 2020-09-08 오후 5:52:50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김예진_실습 9" id="10" name="slide10">
            <a:extLst>
              <a:ext uri="{FF2B5EF4-FFF2-40B4-BE49-F238E27FC236}">
                <a16:creationId xmlns:a16="http://schemas.microsoft.com/office/drawing/2014/main" id="{1BF02DAA-E296-4ABF-947F-F59B5D06A72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" y="266700"/>
            <a:ext cx="1138237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김예진_실습 10" id="11" name="slide11">
            <a:extLst>
              <a:ext uri="{FF2B5EF4-FFF2-40B4-BE49-F238E27FC236}">
                <a16:creationId xmlns:a16="http://schemas.microsoft.com/office/drawing/2014/main" id="{B3CC9809-C908-4824-8174-5546B4AC634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00025"/>
            <a:ext cx="57912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김예진_실습 1" id="2" name="slide2">
            <a:extLst>
              <a:ext uri="{FF2B5EF4-FFF2-40B4-BE49-F238E27FC236}">
                <a16:creationId xmlns:a16="http://schemas.microsoft.com/office/drawing/2014/main" id="{56C9161F-2237-4A23-9E0F-D32E2F07AA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" y="247650"/>
            <a:ext cx="11401425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김예진_실습 2" id="3" name="slide3">
            <a:extLst>
              <a:ext uri="{FF2B5EF4-FFF2-40B4-BE49-F238E27FC236}">
                <a16:creationId xmlns:a16="http://schemas.microsoft.com/office/drawing/2014/main" id="{EF401BB7-CF8E-477B-9383-B31E83EFC8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" y="247650"/>
            <a:ext cx="11401425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김예진_실습 3" id="4" name="slide4">
            <a:extLst>
              <a:ext uri="{FF2B5EF4-FFF2-40B4-BE49-F238E27FC236}">
                <a16:creationId xmlns:a16="http://schemas.microsoft.com/office/drawing/2014/main" id="{B0B9F7E7-DBBC-4CE6-AEEC-3412043AB8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" y="247650"/>
            <a:ext cx="11401425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김예진_실습 4" id="5" name="slide5">
            <a:extLst>
              <a:ext uri="{FF2B5EF4-FFF2-40B4-BE49-F238E27FC236}">
                <a16:creationId xmlns:a16="http://schemas.microsoft.com/office/drawing/2014/main" id="{0EC9700C-9103-45C8-88FE-820EB8DA2A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" y="528637"/>
            <a:ext cx="1149667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김예진_실습 5" id="6" name="slide6">
            <a:extLst>
              <a:ext uri="{FF2B5EF4-FFF2-40B4-BE49-F238E27FC236}">
                <a16:creationId xmlns:a16="http://schemas.microsoft.com/office/drawing/2014/main" id="{392FD000-8A5F-4B5B-ACF0-C8DBFFD903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" y="247650"/>
            <a:ext cx="11401425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김예진_실습 6" id="7" name="slide7">
            <a:extLst>
              <a:ext uri="{FF2B5EF4-FFF2-40B4-BE49-F238E27FC236}">
                <a16:creationId xmlns:a16="http://schemas.microsoft.com/office/drawing/2014/main" id="{CA100AAA-9B88-4C29-9C03-FB6226B511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1800225"/>
            <a:ext cx="114871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김예진_실습 7" id="8" name="slide8">
            <a:extLst>
              <a:ext uri="{FF2B5EF4-FFF2-40B4-BE49-F238E27FC236}">
                <a16:creationId xmlns:a16="http://schemas.microsoft.com/office/drawing/2014/main" id="{2D3A361B-C193-4B80-A27A-174497F0F4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" y="247650"/>
            <a:ext cx="11496675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김예진_실습 8" id="9" name="slide9">
            <a:extLst>
              <a:ext uri="{FF2B5EF4-FFF2-40B4-BE49-F238E27FC236}">
                <a16:creationId xmlns:a16="http://schemas.microsoft.com/office/drawing/2014/main" id="{A170ADA9-0F93-46B4-AF05-4BC8488D12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" y="252412"/>
            <a:ext cx="1140142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2020-09-08T08:52:57Z</dcterms:created>
  <dcterms:modified xsi:type="dcterms:W3CDTF">2020-09-08T08:52:57Z</dcterms:modified>
</cp:coreProperties>
</file>