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102FDEC-3C8C-471A-AA43-D0C41CAB9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김예진</a:t>
            </a:r>
            <a:r>
              <a:rPr lang="en-US" altLang="ko-KR"/>
              <a:t>_</a:t>
            </a:r>
            <a:r>
              <a:rPr lang="ko-KR" altLang="en-US"/>
              <a:t>심화교육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A4ABD26-3EBF-463E-8237-BC5AB84F4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파일 만든 날짜: 2020-09-10 오전 12:19:45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김예진_실습1">
            <a:extLst>
              <a:ext uri="{FF2B5EF4-FFF2-40B4-BE49-F238E27FC236}">
                <a16:creationId xmlns:a16="http://schemas.microsoft.com/office/drawing/2014/main" id="{10CB06BD-A037-4451-A3E8-8EF7D27C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200025"/>
            <a:ext cx="59817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김예진_실습2">
            <a:extLst>
              <a:ext uri="{FF2B5EF4-FFF2-40B4-BE49-F238E27FC236}">
                <a16:creationId xmlns:a16="http://schemas.microsoft.com/office/drawing/2014/main" id="{6233D938-D0A3-4F5C-9B4A-3C53559C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66700"/>
            <a:ext cx="10629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김예진_실습3">
            <a:extLst>
              <a:ext uri="{FF2B5EF4-FFF2-40B4-BE49-F238E27FC236}">
                <a16:creationId xmlns:a16="http://schemas.microsoft.com/office/drawing/2014/main" id="{5299A2EF-9966-48DE-B534-2796A1A0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66700"/>
            <a:ext cx="110299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김예진_실습4">
            <a:extLst>
              <a:ext uri="{FF2B5EF4-FFF2-40B4-BE49-F238E27FC236}">
                <a16:creationId xmlns:a16="http://schemas.microsoft.com/office/drawing/2014/main" id="{02000DC2-29C8-4CE4-9C0A-EBF6DBD1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266700"/>
            <a:ext cx="110394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김예진_실습5">
            <a:extLst>
              <a:ext uri="{FF2B5EF4-FFF2-40B4-BE49-F238E27FC236}">
                <a16:creationId xmlns:a16="http://schemas.microsoft.com/office/drawing/2014/main" id="{D5A28E4D-6E8D-4898-B9E2-BBABE551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9601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김예진_실습6">
            <a:extLst>
              <a:ext uri="{FF2B5EF4-FFF2-40B4-BE49-F238E27FC236}">
                <a16:creationId xmlns:a16="http://schemas.microsoft.com/office/drawing/2014/main" id="{EBEA70FE-5283-4CE1-AC9F-D220F60E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2762250"/>
            <a:ext cx="110394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김예진_실습7">
            <a:extLst>
              <a:ext uri="{FF2B5EF4-FFF2-40B4-BE49-F238E27FC236}">
                <a16:creationId xmlns:a16="http://schemas.microsoft.com/office/drawing/2014/main" id="{CD9F469D-9F83-46A3-BA86-E4CCC389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66675"/>
            <a:ext cx="26193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김예진_실습8">
            <a:extLst>
              <a:ext uri="{FF2B5EF4-FFF2-40B4-BE49-F238E27FC236}">
                <a16:creationId xmlns:a16="http://schemas.microsoft.com/office/drawing/2014/main" id="{40D98491-8B95-47B0-AA04-56D99628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17" y="0"/>
            <a:ext cx="408166" cy="68580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3936DA1-A54B-441F-AFA4-37CDFB15E3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4" t="18560" r="59379" b="6610"/>
          <a:stretch/>
        </p:blipFill>
        <p:spPr>
          <a:xfrm>
            <a:off x="8093291" y="1323325"/>
            <a:ext cx="1766327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와이드스크린</PresentationFormat>
  <Paragraphs>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김예진_심화교육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김예진_심화교육</dc:title>
  <dc:creator/>
  <cp:lastModifiedBy>Kim YeaJIn</cp:lastModifiedBy>
  <cp:revision>1</cp:revision>
  <dcterms:created xsi:type="dcterms:W3CDTF">2020-09-09T15:19:47Z</dcterms:created>
  <dcterms:modified xsi:type="dcterms:W3CDTF">2020-09-09T15:37:26Z</dcterms:modified>
</cp:coreProperties>
</file>