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A44EA3-7570-40A5-8F35-4E33E4E095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257BF8-1414-4C7E-8EC6-4BCA291246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2020-09-09 오후 11:25:00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9" id="10" name="slide10">
            <a:extLst>
              <a:ext uri="{FF2B5EF4-FFF2-40B4-BE49-F238E27FC236}">
                <a16:creationId xmlns:a16="http://schemas.microsoft.com/office/drawing/2014/main" id="{E0C5F7FA-7A04-47D2-8C0C-83539D2F12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090612"/>
            <a:ext cx="768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0" id="11" name="slide11">
            <a:extLst>
              <a:ext uri="{FF2B5EF4-FFF2-40B4-BE49-F238E27FC236}">
                <a16:creationId xmlns:a16="http://schemas.microsoft.com/office/drawing/2014/main" id="{E514F179-4350-4FFF-B683-1D21C2AB72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090612"/>
            <a:ext cx="768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룹 예제 " id="2" name="slide2">
            <a:extLst>
              <a:ext uri="{FF2B5EF4-FFF2-40B4-BE49-F238E27FC236}">
                <a16:creationId xmlns:a16="http://schemas.microsoft.com/office/drawing/2014/main" id="{967A2A61-A6FF-4DC5-88C6-D24E27E8A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857250"/>
            <a:ext cx="2114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계산된 예제" id="3" name="slide3">
            <a:extLst>
              <a:ext uri="{FF2B5EF4-FFF2-40B4-BE49-F238E27FC236}">
                <a16:creationId xmlns:a16="http://schemas.microsoft.com/office/drawing/2014/main" id="{FC42D507-F2D0-4E2E-82B0-5B56241D4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028700"/>
            <a:ext cx="71818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매개변수 예제" id="4" name="slide4">
            <a:extLst>
              <a:ext uri="{FF2B5EF4-FFF2-40B4-BE49-F238E27FC236}">
                <a16:creationId xmlns:a16="http://schemas.microsoft.com/office/drawing/2014/main" id="{426CFD7C-D961-4A41-905C-1FB5845B20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957262"/>
            <a:ext cx="75819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 예제" id="5" name="slide5">
            <a:extLst>
              <a:ext uri="{FF2B5EF4-FFF2-40B4-BE49-F238E27FC236}">
                <a16:creationId xmlns:a16="http://schemas.microsoft.com/office/drawing/2014/main" id="{79BE7230-7641-44F3-8C94-85BCE1C0D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957262"/>
            <a:ext cx="7591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 예제 2" id="6" name="slide6">
            <a:extLst>
              <a:ext uri="{FF2B5EF4-FFF2-40B4-BE49-F238E27FC236}">
                <a16:creationId xmlns:a16="http://schemas.microsoft.com/office/drawing/2014/main" id="{70AEAB90-3C53-4F47-89E2-0A30422C2F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957262"/>
            <a:ext cx="7686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테이블 계산" id="7" name="slide7">
            <a:extLst>
              <a:ext uri="{FF2B5EF4-FFF2-40B4-BE49-F238E27FC236}">
                <a16:creationId xmlns:a16="http://schemas.microsoft.com/office/drawing/2014/main" id="{95B18524-4476-4ECF-ACB4-8AAFE94E9A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957262"/>
            <a:ext cx="4267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테이블 계산 2" id="8" name="slide8">
            <a:extLst>
              <a:ext uri="{FF2B5EF4-FFF2-40B4-BE49-F238E27FC236}">
                <a16:creationId xmlns:a16="http://schemas.microsoft.com/office/drawing/2014/main" id="{B2260EDB-68DD-4818-A6AE-061BD78B25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2038350"/>
            <a:ext cx="7686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8" id="9" name="slide9">
            <a:extLst>
              <a:ext uri="{FF2B5EF4-FFF2-40B4-BE49-F238E27FC236}">
                <a16:creationId xmlns:a16="http://schemas.microsoft.com/office/drawing/2014/main" id="{862C40ED-BA8D-4D3F-AD2F-2686CF025F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090612"/>
            <a:ext cx="768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2020-09-09T14:25:05Z</dcterms:created>
  <dcterms:modified xsi:type="dcterms:W3CDTF">2020-09-09T14:25:05Z</dcterms:modified>
</cp:coreProperties>
</file>