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7BF0E91-B934-4B92-BCB5-151282A10D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따릉이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63121AF-F938-4F6B-8E3E-E72080B3CF8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2020-09-11 오후 5:58:48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대여소별 이용 상위 10건 " id="10" name="slide10">
            <a:extLst>
              <a:ext uri="{FF2B5EF4-FFF2-40B4-BE49-F238E27FC236}">
                <a16:creationId xmlns:a16="http://schemas.microsoft.com/office/drawing/2014/main" id="{4314A51E-2D7D-40FF-9DA9-94A34A69C0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052637"/>
            <a:ext cx="11391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대여소별 이용 하위 10건" id="11" name="slide11">
            <a:extLst>
              <a:ext uri="{FF2B5EF4-FFF2-40B4-BE49-F238E27FC236}">
                <a16:creationId xmlns:a16="http://schemas.microsoft.com/office/drawing/2014/main" id="{C8506CE8-A466-450E-82FD-0BA7DF1F5C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052637"/>
            <a:ext cx="11391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김예진_따릉이" id="12" name="slide12">
            <a:extLst>
              <a:ext uri="{FF2B5EF4-FFF2-40B4-BE49-F238E27FC236}">
                <a16:creationId xmlns:a16="http://schemas.microsoft.com/office/drawing/2014/main" id="{B0032722-59B2-4CA5-9E51-287EF8F246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구별 대여건수" id="2" name="slide2">
            <a:extLst>
              <a:ext uri="{FF2B5EF4-FFF2-40B4-BE49-F238E27FC236}">
                <a16:creationId xmlns:a16="http://schemas.microsoft.com/office/drawing/2014/main" id="{5F7CD09B-1F90-4F42-8A7C-015B934BE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266700"/>
            <a:ext cx="114014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구별 거치대 개수" id="3" name="slide3">
            <a:extLst>
              <a:ext uri="{FF2B5EF4-FFF2-40B4-BE49-F238E27FC236}">
                <a16:creationId xmlns:a16="http://schemas.microsoft.com/office/drawing/2014/main" id="{2AE55B05-47BF-4AFA-A1F7-0576E57B5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200025"/>
            <a:ext cx="114014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구별 대여소 " id="4" name="slide4">
            <a:extLst>
              <a:ext uri="{FF2B5EF4-FFF2-40B4-BE49-F238E27FC236}">
                <a16:creationId xmlns:a16="http://schemas.microsoft.com/office/drawing/2014/main" id="{C14DE95F-5EB1-4A0E-B03A-335FA0909F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200025"/>
            <a:ext cx="114014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구별 대여소 이름" id="5" name="slide5">
            <a:extLst>
              <a:ext uri="{FF2B5EF4-FFF2-40B4-BE49-F238E27FC236}">
                <a16:creationId xmlns:a16="http://schemas.microsoft.com/office/drawing/2014/main" id="{62011B56-D888-4316-8CA5-206DE7CEB2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200025"/>
            <a:ext cx="114966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연별 이용 현황" id="6" name="slide6">
            <a:extLst>
              <a:ext uri="{FF2B5EF4-FFF2-40B4-BE49-F238E27FC236}">
                <a16:creationId xmlns:a16="http://schemas.microsoft.com/office/drawing/2014/main" id="{06137A69-B89E-4994-9C87-8FC3DA77D3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66700"/>
            <a:ext cx="113919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월별 이용현황" id="7" name="slide7">
            <a:extLst>
              <a:ext uri="{FF2B5EF4-FFF2-40B4-BE49-F238E27FC236}">
                <a16:creationId xmlns:a16="http://schemas.microsoft.com/office/drawing/2014/main" id="{22EB077D-1808-48F1-9B4E-B080C898F6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00025"/>
            <a:ext cx="113919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년/월별 이용 현황" id="8" name="slide8">
            <a:extLst>
              <a:ext uri="{FF2B5EF4-FFF2-40B4-BE49-F238E27FC236}">
                <a16:creationId xmlns:a16="http://schemas.microsoft.com/office/drawing/2014/main" id="{B750B8C7-512E-40FE-B39A-F6B7F2A0F1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200025"/>
            <a:ext cx="114014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거치대 수 상위 10건 " id="9" name="slide9">
            <a:extLst>
              <a:ext uri="{FF2B5EF4-FFF2-40B4-BE49-F238E27FC236}">
                <a16:creationId xmlns:a16="http://schemas.microsoft.com/office/drawing/2014/main" id="{8AE670B1-56D4-419C-B964-6E40C929EE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800225"/>
            <a:ext cx="113919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2020-09-11T08:59:10Z</dcterms:created>
  <dcterms:modified xsi:type="dcterms:W3CDTF">2020-09-11T08:59:10Z</dcterms:modified>
</cp:coreProperties>
</file>