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7AAF82-5A5F-4F8D-982D-F0A18C91A7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따릉이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8C5A3F-5E6C-452B-AFBB-99D72F5681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2020-09-10 오후 9:25:19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상위 10건 분류별 범죄 발생 건" id="10" name="slide10">
            <a:extLst>
              <a:ext uri="{FF2B5EF4-FFF2-40B4-BE49-F238E27FC236}">
                <a16:creationId xmlns:a16="http://schemas.microsoft.com/office/drawing/2014/main" id="{BB8644EE-DB61-43DB-A19C-A4194F1873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66937"/>
            <a:ext cx="113919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상위 10위 분류별 검거율 " id="11" name="slide11">
            <a:extLst>
              <a:ext uri="{FF2B5EF4-FFF2-40B4-BE49-F238E27FC236}">
                <a16:creationId xmlns:a16="http://schemas.microsoft.com/office/drawing/2014/main" id="{39F7E510-9EF5-4E7D-BBCC-ADDF00B313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66937"/>
            <a:ext cx="113919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범죄" id="12" name="slide12">
            <a:extLst>
              <a:ext uri="{FF2B5EF4-FFF2-40B4-BE49-F238E27FC236}">
                <a16:creationId xmlns:a16="http://schemas.microsoft.com/office/drawing/2014/main" id="{092C49B0-98F6-49FA-8A91-BA07FB01D1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역별 범죄 발생 건수" id="2" name="slide2">
            <a:extLst>
              <a:ext uri="{FF2B5EF4-FFF2-40B4-BE49-F238E27FC236}">
                <a16:creationId xmlns:a16="http://schemas.microsoft.com/office/drawing/2014/main" id="{938BD7B1-01EF-489D-8886-16554C02E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80987"/>
            <a:ext cx="114014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역별 검거율" id="3" name="slide3">
            <a:extLst>
              <a:ext uri="{FF2B5EF4-FFF2-40B4-BE49-F238E27FC236}">
                <a16:creationId xmlns:a16="http://schemas.microsoft.com/office/drawing/2014/main" id="{0E13363C-8FE7-4BCD-ABFF-80BE541F4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14312"/>
            <a:ext cx="114014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분류 남자 발생건수 " id="4" name="slide4">
            <a:extLst>
              <a:ext uri="{FF2B5EF4-FFF2-40B4-BE49-F238E27FC236}">
                <a16:creationId xmlns:a16="http://schemas.microsoft.com/office/drawing/2014/main" id="{B3D80DFA-03C8-487E-9D51-1DC4B803BB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0987"/>
            <a:ext cx="11391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중분류 남자 발생 건수" id="5" name="slide5">
            <a:extLst>
              <a:ext uri="{FF2B5EF4-FFF2-40B4-BE49-F238E27FC236}">
                <a16:creationId xmlns:a16="http://schemas.microsoft.com/office/drawing/2014/main" id="{AE07A2BD-31B9-4199-AB78-98ECD3B90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4312"/>
            <a:ext cx="113919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소분류 남자 발생 건수 " id="6" name="slide6">
            <a:extLst>
              <a:ext uri="{FF2B5EF4-FFF2-40B4-BE49-F238E27FC236}">
                <a16:creationId xmlns:a16="http://schemas.microsoft.com/office/drawing/2014/main" id="{9BBA3793-1010-4A5E-85AB-BDF5A2730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9075"/>
            <a:ext cx="11391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분류 여자 발생건수" id="7" name="slide7">
            <a:extLst>
              <a:ext uri="{FF2B5EF4-FFF2-40B4-BE49-F238E27FC236}">
                <a16:creationId xmlns:a16="http://schemas.microsoft.com/office/drawing/2014/main" id="{97BD4FEC-1171-4BDD-9AE9-9556F7B4BD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0987"/>
            <a:ext cx="11391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중분류 여자 발생 건수" id="8" name="slide8">
            <a:extLst>
              <a:ext uri="{FF2B5EF4-FFF2-40B4-BE49-F238E27FC236}">
                <a16:creationId xmlns:a16="http://schemas.microsoft.com/office/drawing/2014/main" id="{013A374C-FFF0-4D73-AE98-2DD433BB45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4312"/>
            <a:ext cx="113919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소분류 여자 발생 건수 " id="9" name="slide9">
            <a:extLst>
              <a:ext uri="{FF2B5EF4-FFF2-40B4-BE49-F238E27FC236}">
                <a16:creationId xmlns:a16="http://schemas.microsoft.com/office/drawing/2014/main" id="{8A336B8A-705F-4A20-A563-190E5B2A4C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9075"/>
            <a:ext cx="11391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2020-09-10T12:25:21Z</dcterms:created>
  <dcterms:modified xsi:type="dcterms:W3CDTF">2020-09-10T12:25:21Z</dcterms:modified>
</cp:coreProperties>
</file>