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Anaheim" panose="020B0604020202020204" charset="0"/>
      <p:regular r:id="rId17"/>
      <p:bold r:id="rId18"/>
    </p:embeddedFont>
    <p:embeddedFont>
      <p:font typeface="Javanese Text" panose="02000000000000000000" pitchFamily="2" charset="0"/>
      <p:regular r:id="rId19"/>
    </p:embeddedFont>
    <p:embeddedFont>
      <p:font typeface="Josefin Sans" pitchFamily="2" charset="0"/>
      <p:regular r:id="rId20"/>
      <p:bold r:id="rId21"/>
      <p:italic r:id="rId22"/>
      <p:boldItalic r:id="rId23"/>
    </p:embeddedFont>
    <p:embeddedFont>
      <p:font typeface="Nunito Light" pitchFamily="2" charset="0"/>
      <p:regular r:id="rId24"/>
    </p:embeddedFont>
    <p:embeddedFont>
      <p:font typeface="Open Sans" panose="020B0606030504020204" pitchFamily="34" charset="0"/>
      <p:regular r:id="rId25"/>
    </p:embeddedFont>
    <p:embeddedFont>
      <p:font typeface="Raleway Medium"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2D55D5-727B-46E5-80AD-FA2A591E60EA}">
  <a:tblStyle styleId="{642D55D5-727B-46E5-80AD-FA2A591E60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A00E8AF-C699-437C-A891-574DC398E40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6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70000"/>
          </a:blip>
          <a:srcRect/>
          <a:stretch/>
        </p:blipFill>
        <p:spPr>
          <a:xfrm>
            <a:off x="0" y="0"/>
            <a:ext cx="9179198" cy="5143500"/>
          </a:xfrm>
          <a:prstGeom prst="rect">
            <a:avLst/>
          </a:prstGeom>
          <a:noFill/>
          <a:ln>
            <a:noFill/>
          </a:ln>
        </p:spPr>
      </p:pic>
      <p:sp>
        <p:nvSpPr>
          <p:cNvPr id="10" name="Google Shape;10;p2"/>
          <p:cNvSpPr txBox="1">
            <a:spLocks noGrp="1"/>
          </p:cNvSpPr>
          <p:nvPr>
            <p:ph type="ctrTitle"/>
          </p:nvPr>
        </p:nvSpPr>
        <p:spPr>
          <a:xfrm>
            <a:off x="3682375" y="1096325"/>
            <a:ext cx="4748400" cy="2510400"/>
          </a:xfrm>
          <a:prstGeom prst="rect">
            <a:avLst/>
          </a:prstGeom>
          <a:ln>
            <a:noFill/>
          </a:ln>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7200">
                <a:latin typeface="Josefin Sans"/>
                <a:ea typeface="Josefin Sans"/>
                <a:cs typeface="Josefin Sans"/>
                <a:sym typeface="Josefin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3682375" y="3571363"/>
            <a:ext cx="4748400" cy="4758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Raleway Medium"/>
                <a:ea typeface="Raleway Medium"/>
                <a:cs typeface="Raleway Medium"/>
                <a:sym typeface="Raleway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a:spLocks noGrp="1"/>
          </p:cNvSpPr>
          <p:nvPr>
            <p:ph type="pic" idx="2"/>
          </p:nvPr>
        </p:nvSpPr>
        <p:spPr>
          <a:xfrm flipH="1">
            <a:off x="709800" y="539550"/>
            <a:ext cx="2490600" cy="4064400"/>
          </a:xfrm>
          <a:prstGeom prst="rect">
            <a:avLst/>
          </a:prstGeom>
          <a:noFill/>
          <a:ln>
            <a:noFill/>
          </a:ln>
        </p:spPr>
      </p:sp>
      <p:grpSp>
        <p:nvGrpSpPr>
          <p:cNvPr id="13" name="Google Shape;13;p2"/>
          <p:cNvGrpSpPr/>
          <p:nvPr/>
        </p:nvGrpSpPr>
        <p:grpSpPr>
          <a:xfrm>
            <a:off x="-2296219" y="-1912988"/>
            <a:ext cx="12593974" cy="7969963"/>
            <a:chOff x="-2296219" y="-1912988"/>
            <a:chExt cx="12593974" cy="7969963"/>
          </a:xfrm>
        </p:grpSpPr>
        <p:pic>
          <p:nvPicPr>
            <p:cNvPr id="14" name="Google Shape;14;p2"/>
            <p:cNvPicPr preferRelativeResize="0"/>
            <p:nvPr/>
          </p:nvPicPr>
          <p:blipFill rotWithShape="1">
            <a:blip r:embed="rId3">
              <a:alphaModFix/>
            </a:blip>
            <a:srcRect l="10617" r="10617"/>
            <a:stretch/>
          </p:blipFill>
          <p:spPr>
            <a:xfrm flipH="1">
              <a:off x="-2296219" y="-1912988"/>
              <a:ext cx="4427611" cy="3161951"/>
            </a:xfrm>
            <a:prstGeom prst="rect">
              <a:avLst/>
            </a:prstGeom>
            <a:noFill/>
            <a:ln>
              <a:noFill/>
            </a:ln>
          </p:spPr>
        </p:pic>
        <p:pic>
          <p:nvPicPr>
            <p:cNvPr id="15" name="Google Shape;15;p2"/>
            <p:cNvPicPr preferRelativeResize="0"/>
            <p:nvPr/>
          </p:nvPicPr>
          <p:blipFill rotWithShape="1">
            <a:blip r:embed="rId4">
              <a:alphaModFix/>
            </a:blip>
            <a:srcRect l="27531" r="27526"/>
            <a:stretch/>
          </p:blipFill>
          <p:spPr>
            <a:xfrm>
              <a:off x="7705108" y="3151025"/>
              <a:ext cx="2321707" cy="2905951"/>
            </a:xfrm>
            <a:prstGeom prst="rect">
              <a:avLst/>
            </a:prstGeom>
            <a:noFill/>
            <a:ln>
              <a:noFill/>
            </a:ln>
          </p:spPr>
        </p:pic>
        <p:grpSp>
          <p:nvGrpSpPr>
            <p:cNvPr id="16" name="Google Shape;16;p2"/>
            <p:cNvGrpSpPr/>
            <p:nvPr/>
          </p:nvGrpSpPr>
          <p:grpSpPr>
            <a:xfrm>
              <a:off x="5480437" y="-1531023"/>
              <a:ext cx="4817318" cy="2804301"/>
              <a:chOff x="5480437" y="-1531023"/>
              <a:chExt cx="4817318" cy="2804301"/>
            </a:xfrm>
          </p:grpSpPr>
          <p:pic>
            <p:nvPicPr>
              <p:cNvPr id="17" name="Google Shape;17;p2"/>
              <p:cNvPicPr preferRelativeResize="0"/>
              <p:nvPr/>
            </p:nvPicPr>
            <p:blipFill rotWithShape="1">
              <a:blip r:embed="rId5">
                <a:alphaModFix/>
              </a:blip>
              <a:srcRect l="18147" r="18154"/>
              <a:stretch/>
            </p:blipFill>
            <p:spPr>
              <a:xfrm>
                <a:off x="7122070" y="-1531023"/>
                <a:ext cx="3175685" cy="2804301"/>
              </a:xfrm>
              <a:prstGeom prst="rect">
                <a:avLst/>
              </a:prstGeom>
              <a:noFill/>
              <a:ln>
                <a:noFill/>
              </a:ln>
            </p:spPr>
          </p:pic>
          <p:pic>
            <p:nvPicPr>
              <p:cNvPr id="18" name="Google Shape;18;p2"/>
              <p:cNvPicPr preferRelativeResize="0"/>
              <p:nvPr/>
            </p:nvPicPr>
            <p:blipFill rotWithShape="1">
              <a:blip r:embed="rId6">
                <a:alphaModFix/>
              </a:blip>
              <a:srcRect l="21428" t="23282" r="19196" b="17457"/>
              <a:stretch/>
            </p:blipFill>
            <p:spPr>
              <a:xfrm>
                <a:off x="5480437" y="-1219274"/>
                <a:ext cx="3432274" cy="1926923"/>
              </a:xfrm>
              <a:prstGeom prst="rect">
                <a:avLst/>
              </a:prstGeom>
              <a:noFill/>
              <a:ln>
                <a:noFill/>
              </a:ln>
            </p:spPr>
          </p:pic>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8"/>
        <p:cNvGrpSpPr/>
        <p:nvPr/>
      </p:nvGrpSpPr>
      <p:grpSpPr>
        <a:xfrm>
          <a:off x="0" y="0"/>
          <a:ext cx="0" cy="0"/>
          <a:chOff x="0" y="0"/>
          <a:chExt cx="0" cy="0"/>
        </a:xfrm>
      </p:grpSpPr>
      <p:pic>
        <p:nvPicPr>
          <p:cNvPr id="89" name="Google Shape;89;p11"/>
          <p:cNvPicPr preferRelativeResize="0"/>
          <p:nvPr/>
        </p:nvPicPr>
        <p:blipFill rotWithShape="1">
          <a:blip r:embed="rId2">
            <a:alphaModFix amt="70000"/>
          </a:blip>
          <a:srcRect/>
          <a:stretch/>
        </p:blipFill>
        <p:spPr>
          <a:xfrm flipH="1">
            <a:off x="-17599" y="0"/>
            <a:ext cx="9179198" cy="5143500"/>
          </a:xfrm>
          <a:prstGeom prst="rect">
            <a:avLst/>
          </a:prstGeom>
          <a:noFill/>
          <a:ln>
            <a:noFill/>
          </a:ln>
        </p:spPr>
      </p:pic>
      <p:sp>
        <p:nvSpPr>
          <p:cNvPr id="90" name="Google Shape;90;p11"/>
          <p:cNvSpPr txBox="1">
            <a:spLocks noGrp="1"/>
          </p:cNvSpPr>
          <p:nvPr>
            <p:ph type="title" hasCustomPrompt="1"/>
          </p:nvPr>
        </p:nvSpPr>
        <p:spPr>
          <a:xfrm>
            <a:off x="1834650" y="1848125"/>
            <a:ext cx="5474700" cy="1121100"/>
          </a:xfrm>
          <a:prstGeom prst="rect">
            <a:avLst/>
          </a:prstGeom>
          <a:ln>
            <a:noFill/>
          </a:ln>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1" name="Google Shape;91;p11"/>
          <p:cNvSpPr txBox="1">
            <a:spLocks noGrp="1"/>
          </p:cNvSpPr>
          <p:nvPr>
            <p:ph type="subTitle" idx="1"/>
          </p:nvPr>
        </p:nvSpPr>
        <p:spPr>
          <a:xfrm>
            <a:off x="1834650" y="2838084"/>
            <a:ext cx="5474700" cy="442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2" name="Google Shape;92;p11"/>
          <p:cNvGrpSpPr/>
          <p:nvPr/>
        </p:nvGrpSpPr>
        <p:grpSpPr>
          <a:xfrm>
            <a:off x="-1010397" y="-2328016"/>
            <a:ext cx="12004697" cy="8713442"/>
            <a:chOff x="-1010397" y="-2328016"/>
            <a:chExt cx="12004697" cy="8713442"/>
          </a:xfrm>
        </p:grpSpPr>
        <p:pic>
          <p:nvPicPr>
            <p:cNvPr id="93" name="Google Shape;93;p11"/>
            <p:cNvPicPr preferRelativeResize="0"/>
            <p:nvPr/>
          </p:nvPicPr>
          <p:blipFill rotWithShape="1">
            <a:blip r:embed="rId3">
              <a:alphaModFix/>
            </a:blip>
            <a:srcRect l="27531" r="27526"/>
            <a:stretch/>
          </p:blipFill>
          <p:spPr>
            <a:xfrm flipH="1">
              <a:off x="-1010397" y="3479475"/>
              <a:ext cx="2321707" cy="2905951"/>
            </a:xfrm>
            <a:prstGeom prst="rect">
              <a:avLst/>
            </a:prstGeom>
            <a:noFill/>
            <a:ln>
              <a:noFill/>
            </a:ln>
          </p:spPr>
        </p:pic>
        <p:grpSp>
          <p:nvGrpSpPr>
            <p:cNvPr id="94" name="Google Shape;94;p11"/>
            <p:cNvGrpSpPr/>
            <p:nvPr/>
          </p:nvGrpSpPr>
          <p:grpSpPr>
            <a:xfrm>
              <a:off x="5864368" y="-2328016"/>
              <a:ext cx="5129932" cy="3928123"/>
              <a:chOff x="5864368" y="-2328016"/>
              <a:chExt cx="5129932" cy="3928123"/>
            </a:xfrm>
          </p:grpSpPr>
          <p:pic>
            <p:nvPicPr>
              <p:cNvPr id="95" name="Google Shape;95;p11"/>
              <p:cNvPicPr preferRelativeResize="0"/>
              <p:nvPr/>
            </p:nvPicPr>
            <p:blipFill rotWithShape="1">
              <a:blip r:embed="rId4">
                <a:alphaModFix/>
              </a:blip>
              <a:srcRect l="10617" r="10617"/>
              <a:stretch/>
            </p:blipFill>
            <p:spPr>
              <a:xfrm>
                <a:off x="6566688" y="-1659188"/>
                <a:ext cx="4427611" cy="3161951"/>
              </a:xfrm>
              <a:prstGeom prst="rect">
                <a:avLst/>
              </a:prstGeom>
              <a:noFill/>
              <a:ln>
                <a:noFill/>
              </a:ln>
            </p:spPr>
          </p:pic>
          <p:sp>
            <p:nvSpPr>
              <p:cNvPr id="96" name="Google Shape;96;p11"/>
              <p:cNvSpPr/>
              <p:nvPr/>
            </p:nvSpPr>
            <p:spPr>
              <a:xfrm rot="-1965546" flipH="1">
                <a:off x="6432358" y="-1816830"/>
                <a:ext cx="2743488" cy="2905750"/>
              </a:xfrm>
              <a:custGeom>
                <a:avLst/>
                <a:gdLst/>
                <a:ahLst/>
                <a:cxnLst/>
                <a:rect l="l" t="t" r="r" b="b"/>
                <a:pathLst>
                  <a:path w="200273" h="212118" fill="none" extrusionOk="0">
                    <a:moveTo>
                      <a:pt x="110833" y="1757"/>
                    </a:moveTo>
                    <a:cubicBezTo>
                      <a:pt x="104077" y="2162"/>
                      <a:pt x="95723" y="5698"/>
                      <a:pt x="79038" y="12746"/>
                    </a:cubicBezTo>
                    <a:cubicBezTo>
                      <a:pt x="53187" y="23667"/>
                      <a:pt x="40262" y="29116"/>
                      <a:pt x="34002" y="36952"/>
                    </a:cubicBezTo>
                    <a:cubicBezTo>
                      <a:pt x="21347" y="52782"/>
                      <a:pt x="31593" y="62758"/>
                      <a:pt x="17114" y="94935"/>
                    </a:cubicBezTo>
                    <a:cubicBezTo>
                      <a:pt x="9818" y="111126"/>
                      <a:pt x="5990" y="111351"/>
                      <a:pt x="4166" y="122227"/>
                    </a:cubicBezTo>
                    <a:cubicBezTo>
                      <a:pt x="1" y="147177"/>
                      <a:pt x="16484" y="167938"/>
                      <a:pt x="18240" y="170077"/>
                    </a:cubicBezTo>
                    <a:cubicBezTo>
                      <a:pt x="26414" y="180075"/>
                      <a:pt x="35331" y="184601"/>
                      <a:pt x="50598" y="192325"/>
                    </a:cubicBezTo>
                    <a:cubicBezTo>
                      <a:pt x="58389" y="196265"/>
                      <a:pt x="70346" y="202210"/>
                      <a:pt x="87189" y="205542"/>
                    </a:cubicBezTo>
                    <a:cubicBezTo>
                      <a:pt x="103604" y="208808"/>
                      <a:pt x="120222" y="212118"/>
                      <a:pt x="135602" y="204146"/>
                    </a:cubicBezTo>
                    <a:cubicBezTo>
                      <a:pt x="144654" y="199463"/>
                      <a:pt x="142920" y="196243"/>
                      <a:pt x="159245" y="180773"/>
                    </a:cubicBezTo>
                    <a:cubicBezTo>
                      <a:pt x="181110" y="160079"/>
                      <a:pt x="187100" y="163097"/>
                      <a:pt x="192459" y="152063"/>
                    </a:cubicBezTo>
                    <a:cubicBezTo>
                      <a:pt x="200273" y="136053"/>
                      <a:pt x="195319" y="113873"/>
                      <a:pt x="188811" y="100565"/>
                    </a:cubicBezTo>
                    <a:cubicBezTo>
                      <a:pt x="183182" y="89058"/>
                      <a:pt x="175413" y="82235"/>
                      <a:pt x="176426" y="69873"/>
                    </a:cubicBezTo>
                    <a:cubicBezTo>
                      <a:pt x="176787" y="65550"/>
                      <a:pt x="178115" y="61879"/>
                      <a:pt x="177552" y="55237"/>
                    </a:cubicBezTo>
                    <a:cubicBezTo>
                      <a:pt x="177552" y="55237"/>
                      <a:pt x="176854" y="46770"/>
                      <a:pt x="172193" y="37785"/>
                    </a:cubicBezTo>
                    <a:cubicBezTo>
                      <a:pt x="164650" y="23194"/>
                      <a:pt x="140443" y="1"/>
                      <a:pt x="110833" y="1757"/>
                    </a:cubicBezTo>
                    <a:close/>
                  </a:path>
                </a:pathLst>
              </a:custGeom>
              <a:noFill/>
              <a:ln w="28150" cap="flat" cmpd="sng">
                <a:solidFill>
                  <a:schemeClr val="dk2"/>
                </a:solidFill>
                <a:prstDash val="solid"/>
                <a:miter lim="225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8"/>
        <p:cNvGrpSpPr/>
        <p:nvPr/>
      </p:nvGrpSpPr>
      <p:grpSpPr>
        <a:xfrm>
          <a:off x="0" y="0"/>
          <a:ext cx="0" cy="0"/>
          <a:chOff x="0" y="0"/>
          <a:chExt cx="0" cy="0"/>
        </a:xfrm>
      </p:grpSpPr>
      <p:pic>
        <p:nvPicPr>
          <p:cNvPr id="99" name="Google Shape;99;p13"/>
          <p:cNvPicPr preferRelativeResize="0"/>
          <p:nvPr/>
        </p:nvPicPr>
        <p:blipFill rotWithShape="1">
          <a:blip r:embed="rId2">
            <a:alphaModFix amt="70000"/>
          </a:blip>
          <a:srcRect/>
          <a:stretch/>
        </p:blipFill>
        <p:spPr>
          <a:xfrm rot="10800000" flipH="1">
            <a:off x="-17600" y="0"/>
            <a:ext cx="9179198" cy="5143500"/>
          </a:xfrm>
          <a:prstGeom prst="rect">
            <a:avLst/>
          </a:prstGeom>
          <a:noFill/>
          <a:ln>
            <a:noFill/>
          </a:ln>
        </p:spPr>
      </p:pic>
      <p:sp>
        <p:nvSpPr>
          <p:cNvPr id="100" name="Google Shape;100;p13"/>
          <p:cNvSpPr>
            <a:spLocks noGrp="1"/>
          </p:cNvSpPr>
          <p:nvPr>
            <p:ph type="pic" idx="2"/>
          </p:nvPr>
        </p:nvSpPr>
        <p:spPr>
          <a:xfrm flipH="1">
            <a:off x="5940175" y="539500"/>
            <a:ext cx="2490600" cy="4064400"/>
          </a:xfrm>
          <a:prstGeom prst="rect">
            <a:avLst/>
          </a:prstGeom>
          <a:noFill/>
          <a:ln>
            <a:noFill/>
          </a:ln>
        </p:spPr>
      </p:sp>
      <p:sp>
        <p:nvSpPr>
          <p:cNvPr id="101" name="Google Shape;10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atin typeface="Josefin Sans"/>
                <a:ea typeface="Josefin Sans"/>
                <a:cs typeface="Josefin Sans"/>
                <a:sym typeface="Josefin San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2" name="Google Shape;102;p13"/>
          <p:cNvSpPr txBox="1">
            <a:spLocks noGrp="1"/>
          </p:cNvSpPr>
          <p:nvPr>
            <p:ph type="title" idx="3" hasCustomPrompt="1"/>
          </p:nvPr>
        </p:nvSpPr>
        <p:spPr>
          <a:xfrm>
            <a:off x="720000" y="1326050"/>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title" idx="4" hasCustomPrompt="1"/>
          </p:nvPr>
        </p:nvSpPr>
        <p:spPr>
          <a:xfrm>
            <a:off x="720000" y="3002732"/>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title" idx="5" hasCustomPrompt="1"/>
          </p:nvPr>
        </p:nvSpPr>
        <p:spPr>
          <a:xfrm>
            <a:off x="720000" y="1884944"/>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6" hasCustomPrompt="1"/>
          </p:nvPr>
        </p:nvSpPr>
        <p:spPr>
          <a:xfrm>
            <a:off x="720000" y="356162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7" hasCustomPrompt="1"/>
          </p:nvPr>
        </p:nvSpPr>
        <p:spPr>
          <a:xfrm>
            <a:off x="720000" y="2443838"/>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8" hasCustomPrompt="1"/>
          </p:nvPr>
        </p:nvSpPr>
        <p:spPr>
          <a:xfrm>
            <a:off x="720000" y="412052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1"/>
          </p:nvPr>
        </p:nvSpPr>
        <p:spPr>
          <a:xfrm>
            <a:off x="1454700" y="1326050"/>
            <a:ext cx="3362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09" name="Google Shape;109;p13"/>
          <p:cNvSpPr txBox="1">
            <a:spLocks noGrp="1"/>
          </p:cNvSpPr>
          <p:nvPr>
            <p:ph type="subTitle" idx="9"/>
          </p:nvPr>
        </p:nvSpPr>
        <p:spPr>
          <a:xfrm>
            <a:off x="1454700" y="1884945"/>
            <a:ext cx="3362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10" name="Google Shape;110;p13"/>
          <p:cNvSpPr txBox="1">
            <a:spLocks noGrp="1"/>
          </p:cNvSpPr>
          <p:nvPr>
            <p:ph type="subTitle" idx="13"/>
          </p:nvPr>
        </p:nvSpPr>
        <p:spPr>
          <a:xfrm>
            <a:off x="1454700" y="2443840"/>
            <a:ext cx="3362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11" name="Google Shape;111;p13"/>
          <p:cNvSpPr txBox="1">
            <a:spLocks noGrp="1"/>
          </p:cNvSpPr>
          <p:nvPr>
            <p:ph type="subTitle" idx="14"/>
          </p:nvPr>
        </p:nvSpPr>
        <p:spPr>
          <a:xfrm>
            <a:off x="1454700" y="3002735"/>
            <a:ext cx="3362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12" name="Google Shape;112;p13"/>
          <p:cNvSpPr txBox="1">
            <a:spLocks noGrp="1"/>
          </p:cNvSpPr>
          <p:nvPr>
            <p:ph type="subTitle" idx="15"/>
          </p:nvPr>
        </p:nvSpPr>
        <p:spPr>
          <a:xfrm>
            <a:off x="1454700" y="3561630"/>
            <a:ext cx="3362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13" name="Google Shape;113;p13"/>
          <p:cNvSpPr txBox="1">
            <a:spLocks noGrp="1"/>
          </p:cNvSpPr>
          <p:nvPr>
            <p:ph type="subTitle" idx="16"/>
          </p:nvPr>
        </p:nvSpPr>
        <p:spPr>
          <a:xfrm>
            <a:off x="1454700" y="4120525"/>
            <a:ext cx="3362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grpSp>
        <p:nvGrpSpPr>
          <p:cNvPr id="114" name="Google Shape;114;p13"/>
          <p:cNvGrpSpPr/>
          <p:nvPr/>
        </p:nvGrpSpPr>
        <p:grpSpPr>
          <a:xfrm>
            <a:off x="-2169630" y="-1630978"/>
            <a:ext cx="3520781" cy="8444493"/>
            <a:chOff x="-2169630" y="-1630978"/>
            <a:chExt cx="3520781" cy="8444493"/>
          </a:xfrm>
        </p:grpSpPr>
        <p:pic>
          <p:nvPicPr>
            <p:cNvPr id="115" name="Google Shape;115;p13"/>
            <p:cNvPicPr preferRelativeResize="0"/>
            <p:nvPr/>
          </p:nvPicPr>
          <p:blipFill rotWithShape="1">
            <a:blip r:embed="rId3">
              <a:alphaModFix/>
            </a:blip>
            <a:srcRect l="18147" r="18154"/>
            <a:stretch/>
          </p:blipFill>
          <p:spPr>
            <a:xfrm>
              <a:off x="-2169630" y="4009215"/>
              <a:ext cx="3175685" cy="2804301"/>
            </a:xfrm>
            <a:prstGeom prst="rect">
              <a:avLst/>
            </a:prstGeom>
            <a:noFill/>
            <a:ln>
              <a:noFill/>
            </a:ln>
          </p:spPr>
        </p:pic>
        <p:pic>
          <p:nvPicPr>
            <p:cNvPr id="116" name="Google Shape;116;p13"/>
            <p:cNvPicPr preferRelativeResize="0"/>
            <p:nvPr/>
          </p:nvPicPr>
          <p:blipFill rotWithShape="1">
            <a:blip r:embed="rId4">
              <a:alphaModFix/>
            </a:blip>
            <a:srcRect l="27531" r="27526"/>
            <a:stretch/>
          </p:blipFill>
          <p:spPr>
            <a:xfrm rot="-9907363">
              <a:off x="-1304694" y="-1381636"/>
              <a:ext cx="2321708" cy="2905948"/>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7"/>
        <p:cNvGrpSpPr/>
        <p:nvPr/>
      </p:nvGrpSpPr>
      <p:grpSpPr>
        <a:xfrm>
          <a:off x="0" y="0"/>
          <a:ext cx="0" cy="0"/>
          <a:chOff x="0" y="0"/>
          <a:chExt cx="0" cy="0"/>
        </a:xfrm>
      </p:grpSpPr>
      <p:pic>
        <p:nvPicPr>
          <p:cNvPr id="118" name="Google Shape;118;p14"/>
          <p:cNvPicPr preferRelativeResize="0"/>
          <p:nvPr/>
        </p:nvPicPr>
        <p:blipFill rotWithShape="1">
          <a:blip r:embed="rId2">
            <a:alphaModFix amt="70000"/>
          </a:blip>
          <a:srcRect/>
          <a:stretch/>
        </p:blipFill>
        <p:spPr>
          <a:xfrm flipH="1">
            <a:off x="-17599" y="0"/>
            <a:ext cx="9179198" cy="5143500"/>
          </a:xfrm>
          <a:prstGeom prst="rect">
            <a:avLst/>
          </a:prstGeom>
          <a:noFill/>
          <a:ln>
            <a:noFill/>
          </a:ln>
        </p:spPr>
      </p:pic>
      <p:sp>
        <p:nvSpPr>
          <p:cNvPr id="119" name="Google Shape;119;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0" name="Google Shape;120;p14"/>
          <p:cNvGrpSpPr/>
          <p:nvPr/>
        </p:nvGrpSpPr>
        <p:grpSpPr>
          <a:xfrm>
            <a:off x="-2940861" y="-2724575"/>
            <a:ext cx="14137074" cy="9643824"/>
            <a:chOff x="-2940861" y="-2724575"/>
            <a:chExt cx="14137074" cy="9643824"/>
          </a:xfrm>
        </p:grpSpPr>
        <p:grpSp>
          <p:nvGrpSpPr>
            <p:cNvPr id="121" name="Google Shape;121;p14"/>
            <p:cNvGrpSpPr/>
            <p:nvPr/>
          </p:nvGrpSpPr>
          <p:grpSpPr>
            <a:xfrm>
              <a:off x="7097088" y="-1891435"/>
              <a:ext cx="3400729" cy="2804301"/>
              <a:chOff x="7097088" y="-1891435"/>
              <a:chExt cx="3400729" cy="2804301"/>
            </a:xfrm>
          </p:grpSpPr>
          <p:pic>
            <p:nvPicPr>
              <p:cNvPr id="122" name="Google Shape;122;p14"/>
              <p:cNvPicPr preferRelativeResize="0"/>
              <p:nvPr/>
            </p:nvPicPr>
            <p:blipFill rotWithShape="1">
              <a:blip r:embed="rId3">
                <a:alphaModFix/>
              </a:blip>
              <a:srcRect l="18147" r="18154"/>
              <a:stretch/>
            </p:blipFill>
            <p:spPr>
              <a:xfrm flipH="1">
                <a:off x="7322132" y="-1891435"/>
                <a:ext cx="3175685" cy="2804301"/>
              </a:xfrm>
              <a:prstGeom prst="rect">
                <a:avLst/>
              </a:prstGeom>
              <a:noFill/>
              <a:ln>
                <a:noFill/>
              </a:ln>
            </p:spPr>
          </p:pic>
          <p:pic>
            <p:nvPicPr>
              <p:cNvPr id="123" name="Google Shape;123;p14"/>
              <p:cNvPicPr preferRelativeResize="0"/>
              <p:nvPr/>
            </p:nvPicPr>
            <p:blipFill rotWithShape="1">
              <a:blip r:embed="rId4">
                <a:alphaModFix/>
              </a:blip>
              <a:srcRect l="27531" r="27526"/>
              <a:stretch/>
            </p:blipFill>
            <p:spPr>
              <a:xfrm rot="-5000329">
                <a:off x="7514055" y="-1942251"/>
                <a:ext cx="2321713" cy="2905949"/>
              </a:xfrm>
              <a:prstGeom prst="rect">
                <a:avLst/>
              </a:prstGeom>
              <a:noFill/>
              <a:ln>
                <a:noFill/>
              </a:ln>
            </p:spPr>
          </p:pic>
        </p:grpSp>
        <p:grpSp>
          <p:nvGrpSpPr>
            <p:cNvPr id="124" name="Google Shape;124;p14"/>
            <p:cNvGrpSpPr/>
            <p:nvPr/>
          </p:nvGrpSpPr>
          <p:grpSpPr>
            <a:xfrm>
              <a:off x="-2940861" y="-2724575"/>
              <a:ext cx="4841775" cy="4007885"/>
              <a:chOff x="-2940861" y="-2724575"/>
              <a:chExt cx="4841775" cy="4007885"/>
            </a:xfrm>
          </p:grpSpPr>
          <p:pic>
            <p:nvPicPr>
              <p:cNvPr id="125" name="Google Shape;125;p14"/>
              <p:cNvPicPr preferRelativeResize="0"/>
              <p:nvPr/>
            </p:nvPicPr>
            <p:blipFill rotWithShape="1">
              <a:blip r:embed="rId5">
                <a:alphaModFix/>
              </a:blip>
              <a:srcRect l="20925" t="20710" r="20914" b="20704"/>
              <a:stretch/>
            </p:blipFill>
            <p:spPr>
              <a:xfrm>
                <a:off x="-2940861" y="-661511"/>
                <a:ext cx="3432274" cy="1944821"/>
              </a:xfrm>
              <a:prstGeom prst="rect">
                <a:avLst/>
              </a:prstGeom>
              <a:noFill/>
              <a:ln>
                <a:noFill/>
              </a:ln>
            </p:spPr>
          </p:pic>
          <p:pic>
            <p:nvPicPr>
              <p:cNvPr id="126" name="Google Shape;126;p14"/>
              <p:cNvPicPr preferRelativeResize="0"/>
              <p:nvPr/>
            </p:nvPicPr>
            <p:blipFill rotWithShape="1">
              <a:blip r:embed="rId6">
                <a:alphaModFix/>
              </a:blip>
              <a:srcRect l="19740" r="19740"/>
              <a:stretch/>
            </p:blipFill>
            <p:spPr>
              <a:xfrm rot="1264772">
                <a:off x="-1666655" y="-2256535"/>
                <a:ext cx="3146861" cy="2924943"/>
              </a:xfrm>
              <a:prstGeom prst="rect">
                <a:avLst/>
              </a:prstGeom>
              <a:noFill/>
              <a:ln>
                <a:noFill/>
              </a:ln>
            </p:spPr>
          </p:pic>
        </p:grpSp>
        <p:pic>
          <p:nvPicPr>
            <p:cNvPr id="127" name="Google Shape;127;p14"/>
            <p:cNvPicPr preferRelativeResize="0"/>
            <p:nvPr/>
          </p:nvPicPr>
          <p:blipFill rotWithShape="1">
            <a:blip r:embed="rId7">
              <a:alphaModFix/>
            </a:blip>
            <a:srcRect l="31230" t="17328" r="31233" b="17328"/>
            <a:stretch/>
          </p:blipFill>
          <p:spPr>
            <a:xfrm flipH="1">
              <a:off x="8020537" y="3809651"/>
              <a:ext cx="3175675" cy="3109598"/>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28"/>
        <p:cNvGrpSpPr/>
        <p:nvPr/>
      </p:nvGrpSpPr>
      <p:grpSpPr>
        <a:xfrm>
          <a:off x="0" y="0"/>
          <a:ext cx="0" cy="0"/>
          <a:chOff x="0" y="0"/>
          <a:chExt cx="0" cy="0"/>
        </a:xfrm>
      </p:grpSpPr>
      <p:pic>
        <p:nvPicPr>
          <p:cNvPr id="129" name="Google Shape;129;p15"/>
          <p:cNvPicPr preferRelativeResize="0"/>
          <p:nvPr/>
        </p:nvPicPr>
        <p:blipFill rotWithShape="1">
          <a:blip r:embed="rId2">
            <a:alphaModFix amt="70000"/>
          </a:blip>
          <a:srcRect/>
          <a:stretch/>
        </p:blipFill>
        <p:spPr>
          <a:xfrm flipH="1">
            <a:off x="-17599" y="0"/>
            <a:ext cx="9179198" cy="5143500"/>
          </a:xfrm>
          <a:prstGeom prst="rect">
            <a:avLst/>
          </a:prstGeom>
          <a:noFill/>
          <a:ln>
            <a:noFill/>
          </a:ln>
        </p:spPr>
      </p:pic>
      <p:sp>
        <p:nvSpPr>
          <p:cNvPr id="130" name="Google Shape;130;p15"/>
          <p:cNvSpPr txBox="1">
            <a:spLocks noGrp="1"/>
          </p:cNvSpPr>
          <p:nvPr>
            <p:ph type="title"/>
          </p:nvPr>
        </p:nvSpPr>
        <p:spPr>
          <a:xfrm>
            <a:off x="1141663" y="844728"/>
            <a:ext cx="3869700" cy="1072800"/>
          </a:xfrm>
          <a:prstGeom prst="rect">
            <a:avLst/>
          </a:prstGeom>
          <a:ln>
            <a:noFill/>
          </a:ln>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1" name="Google Shape;131;p15"/>
          <p:cNvSpPr txBox="1">
            <a:spLocks noGrp="1"/>
          </p:cNvSpPr>
          <p:nvPr>
            <p:ph type="subTitle" idx="1"/>
          </p:nvPr>
        </p:nvSpPr>
        <p:spPr>
          <a:xfrm>
            <a:off x="1141663" y="1886950"/>
            <a:ext cx="4159800" cy="238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100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grpSp>
        <p:nvGrpSpPr>
          <p:cNvPr id="132" name="Google Shape;132;p15"/>
          <p:cNvGrpSpPr/>
          <p:nvPr/>
        </p:nvGrpSpPr>
        <p:grpSpPr>
          <a:xfrm>
            <a:off x="-1852437" y="-2065822"/>
            <a:ext cx="12139479" cy="7943133"/>
            <a:chOff x="-1852437" y="-2065822"/>
            <a:chExt cx="12139479" cy="7943133"/>
          </a:xfrm>
        </p:grpSpPr>
        <p:grpSp>
          <p:nvGrpSpPr>
            <p:cNvPr id="133" name="Google Shape;133;p15"/>
            <p:cNvGrpSpPr/>
            <p:nvPr/>
          </p:nvGrpSpPr>
          <p:grpSpPr>
            <a:xfrm>
              <a:off x="7111340" y="-2065822"/>
              <a:ext cx="3175703" cy="3952763"/>
              <a:chOff x="7111340" y="-2065822"/>
              <a:chExt cx="3175703" cy="3952763"/>
            </a:xfrm>
          </p:grpSpPr>
          <p:pic>
            <p:nvPicPr>
              <p:cNvPr id="134" name="Google Shape;134;p15"/>
              <p:cNvPicPr preferRelativeResize="0"/>
              <p:nvPr/>
            </p:nvPicPr>
            <p:blipFill rotWithShape="1">
              <a:blip r:embed="rId3">
                <a:alphaModFix/>
              </a:blip>
              <a:srcRect l="18147" r="18154"/>
              <a:stretch/>
            </p:blipFill>
            <p:spPr>
              <a:xfrm>
                <a:off x="7111358" y="-917360"/>
                <a:ext cx="3175685" cy="2804301"/>
              </a:xfrm>
              <a:prstGeom prst="rect">
                <a:avLst/>
              </a:prstGeom>
              <a:noFill/>
              <a:ln>
                <a:noFill/>
              </a:ln>
            </p:spPr>
          </p:pic>
          <p:pic>
            <p:nvPicPr>
              <p:cNvPr id="135" name="Google Shape;135;p15"/>
              <p:cNvPicPr preferRelativeResize="0"/>
              <p:nvPr/>
            </p:nvPicPr>
            <p:blipFill rotWithShape="1">
              <a:blip r:embed="rId4">
                <a:alphaModFix/>
              </a:blip>
              <a:srcRect l="27531" r="27526"/>
              <a:stretch/>
            </p:blipFill>
            <p:spPr>
              <a:xfrm rot="-10405910" flipH="1">
                <a:off x="7269920" y="-1942574"/>
                <a:ext cx="2321711" cy="2905949"/>
              </a:xfrm>
              <a:prstGeom prst="rect">
                <a:avLst/>
              </a:prstGeom>
              <a:noFill/>
              <a:ln>
                <a:noFill/>
              </a:ln>
            </p:spPr>
          </p:pic>
        </p:grpSp>
        <p:pic>
          <p:nvPicPr>
            <p:cNvPr id="136" name="Google Shape;136;p15"/>
            <p:cNvPicPr preferRelativeResize="0"/>
            <p:nvPr/>
          </p:nvPicPr>
          <p:blipFill rotWithShape="1">
            <a:blip r:embed="rId5">
              <a:alphaModFix/>
            </a:blip>
            <a:srcRect l="21428" t="23282" r="19196" b="17457"/>
            <a:stretch/>
          </p:blipFill>
          <p:spPr>
            <a:xfrm flipH="1">
              <a:off x="-1852437" y="3950388"/>
              <a:ext cx="3432274" cy="1926923"/>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8"/>
        <p:cNvGrpSpPr/>
        <p:nvPr/>
      </p:nvGrpSpPr>
      <p:grpSpPr>
        <a:xfrm>
          <a:off x="0" y="0"/>
          <a:ext cx="0" cy="0"/>
          <a:chOff x="0" y="0"/>
          <a:chExt cx="0" cy="0"/>
        </a:xfrm>
      </p:grpSpPr>
      <p:pic>
        <p:nvPicPr>
          <p:cNvPr id="159" name="Google Shape;159;p19"/>
          <p:cNvPicPr preferRelativeResize="0"/>
          <p:nvPr/>
        </p:nvPicPr>
        <p:blipFill rotWithShape="1">
          <a:blip r:embed="rId2">
            <a:alphaModFix amt="70000"/>
          </a:blip>
          <a:srcRect/>
          <a:stretch/>
        </p:blipFill>
        <p:spPr>
          <a:xfrm flipH="1">
            <a:off x="-17599" y="0"/>
            <a:ext cx="9179198" cy="5143500"/>
          </a:xfrm>
          <a:prstGeom prst="rect">
            <a:avLst/>
          </a:prstGeom>
          <a:noFill/>
          <a:ln>
            <a:noFill/>
          </a:ln>
        </p:spPr>
      </p:pic>
      <p:sp>
        <p:nvSpPr>
          <p:cNvPr id="160" name="Google Shape;160;p1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1" name="Google Shape;161;p19"/>
          <p:cNvSpPr txBox="1">
            <a:spLocks noGrp="1"/>
          </p:cNvSpPr>
          <p:nvPr>
            <p:ph type="subTitle" idx="1"/>
          </p:nvPr>
        </p:nvSpPr>
        <p:spPr>
          <a:xfrm>
            <a:off x="937625" y="2487354"/>
            <a:ext cx="2175300" cy="202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19"/>
          <p:cNvSpPr txBox="1">
            <a:spLocks noGrp="1"/>
          </p:cNvSpPr>
          <p:nvPr>
            <p:ph type="subTitle" idx="2"/>
          </p:nvPr>
        </p:nvSpPr>
        <p:spPr>
          <a:xfrm>
            <a:off x="3484350" y="2487354"/>
            <a:ext cx="2175300" cy="202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 name="Google Shape;163;p19"/>
          <p:cNvSpPr txBox="1">
            <a:spLocks noGrp="1"/>
          </p:cNvSpPr>
          <p:nvPr>
            <p:ph type="subTitle" idx="3"/>
          </p:nvPr>
        </p:nvSpPr>
        <p:spPr>
          <a:xfrm>
            <a:off x="6031075" y="2487354"/>
            <a:ext cx="2175300" cy="202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 name="Google Shape;164;p19"/>
          <p:cNvSpPr txBox="1">
            <a:spLocks noGrp="1"/>
          </p:cNvSpPr>
          <p:nvPr>
            <p:ph type="subTitle" idx="4"/>
          </p:nvPr>
        </p:nvSpPr>
        <p:spPr>
          <a:xfrm>
            <a:off x="937625" y="1888151"/>
            <a:ext cx="2175300" cy="708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65" name="Google Shape;165;p19"/>
          <p:cNvSpPr txBox="1">
            <a:spLocks noGrp="1"/>
          </p:cNvSpPr>
          <p:nvPr>
            <p:ph type="subTitle" idx="5"/>
          </p:nvPr>
        </p:nvSpPr>
        <p:spPr>
          <a:xfrm>
            <a:off x="3484350" y="1888151"/>
            <a:ext cx="2175300" cy="708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66" name="Google Shape;166;p19"/>
          <p:cNvSpPr txBox="1">
            <a:spLocks noGrp="1"/>
          </p:cNvSpPr>
          <p:nvPr>
            <p:ph type="subTitle" idx="6"/>
          </p:nvPr>
        </p:nvSpPr>
        <p:spPr>
          <a:xfrm>
            <a:off x="6031075" y="1888151"/>
            <a:ext cx="2175300" cy="708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grpSp>
        <p:nvGrpSpPr>
          <p:cNvPr id="167" name="Google Shape;167;p19"/>
          <p:cNvGrpSpPr/>
          <p:nvPr/>
        </p:nvGrpSpPr>
        <p:grpSpPr>
          <a:xfrm>
            <a:off x="-2272014" y="-1096660"/>
            <a:ext cx="11568414" cy="8539203"/>
            <a:chOff x="-2272014" y="-1096660"/>
            <a:chExt cx="11568414" cy="8539203"/>
          </a:xfrm>
        </p:grpSpPr>
        <p:pic>
          <p:nvPicPr>
            <p:cNvPr id="168" name="Google Shape;168;p19"/>
            <p:cNvPicPr preferRelativeResize="0"/>
            <p:nvPr/>
          </p:nvPicPr>
          <p:blipFill rotWithShape="1">
            <a:blip r:embed="rId3">
              <a:alphaModFix/>
            </a:blip>
            <a:srcRect l="67843" t="23280" r="19197" b="17071"/>
            <a:stretch/>
          </p:blipFill>
          <p:spPr>
            <a:xfrm rot="5400000">
              <a:off x="7952062" y="-615583"/>
              <a:ext cx="749150" cy="1939526"/>
            </a:xfrm>
            <a:prstGeom prst="rect">
              <a:avLst/>
            </a:prstGeom>
            <a:noFill/>
            <a:ln>
              <a:noFill/>
            </a:ln>
          </p:spPr>
        </p:pic>
        <p:pic>
          <p:nvPicPr>
            <p:cNvPr id="169" name="Google Shape;169;p19"/>
            <p:cNvPicPr preferRelativeResize="0"/>
            <p:nvPr/>
          </p:nvPicPr>
          <p:blipFill rotWithShape="1">
            <a:blip r:embed="rId4">
              <a:alphaModFix/>
            </a:blip>
            <a:srcRect l="27531" r="27526"/>
            <a:stretch/>
          </p:blipFill>
          <p:spPr>
            <a:xfrm rot="4020527" flipH="1">
              <a:off x="-1208843" y="-913476"/>
              <a:ext cx="2321707" cy="2905949"/>
            </a:xfrm>
            <a:prstGeom prst="rect">
              <a:avLst/>
            </a:prstGeom>
            <a:noFill/>
            <a:ln>
              <a:noFill/>
            </a:ln>
          </p:spPr>
        </p:pic>
        <p:grpSp>
          <p:nvGrpSpPr>
            <p:cNvPr id="170" name="Google Shape;170;p19"/>
            <p:cNvGrpSpPr/>
            <p:nvPr/>
          </p:nvGrpSpPr>
          <p:grpSpPr>
            <a:xfrm>
              <a:off x="-2272014" y="3282350"/>
              <a:ext cx="4804530" cy="4160193"/>
              <a:chOff x="-2272014" y="3282350"/>
              <a:chExt cx="4804530" cy="4160193"/>
            </a:xfrm>
          </p:grpSpPr>
          <p:pic>
            <p:nvPicPr>
              <p:cNvPr id="171" name="Google Shape;171;p19"/>
              <p:cNvPicPr preferRelativeResize="0"/>
              <p:nvPr/>
            </p:nvPicPr>
            <p:blipFill rotWithShape="1">
              <a:blip r:embed="rId5">
                <a:alphaModFix/>
              </a:blip>
              <a:srcRect l="20925" t="20710" r="20914" b="20704"/>
              <a:stretch/>
            </p:blipFill>
            <p:spPr>
              <a:xfrm rot="1567571">
                <a:off x="-1152612" y="4841377"/>
                <a:ext cx="3432273" cy="1944820"/>
              </a:xfrm>
              <a:prstGeom prst="rect">
                <a:avLst/>
              </a:prstGeom>
              <a:noFill/>
              <a:ln>
                <a:noFill/>
              </a:ln>
            </p:spPr>
          </p:pic>
          <p:pic>
            <p:nvPicPr>
              <p:cNvPr id="172" name="Google Shape;172;p19"/>
              <p:cNvPicPr preferRelativeResize="0"/>
              <p:nvPr/>
            </p:nvPicPr>
            <p:blipFill rotWithShape="1">
              <a:blip r:embed="rId6">
                <a:alphaModFix/>
              </a:blip>
              <a:srcRect l="19740" r="19740"/>
              <a:stretch/>
            </p:blipFill>
            <p:spPr>
              <a:xfrm rot="1264772">
                <a:off x="-1851307" y="3750390"/>
                <a:ext cx="3146861" cy="2924943"/>
              </a:xfrm>
              <a:prstGeom prst="rect">
                <a:avLst/>
              </a:prstGeom>
              <a:noFill/>
              <a:ln>
                <a:noFill/>
              </a:ln>
            </p:spPr>
          </p:pic>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3"/>
        <p:cNvGrpSpPr/>
        <p:nvPr/>
      </p:nvGrpSpPr>
      <p:grpSpPr>
        <a:xfrm>
          <a:off x="0" y="0"/>
          <a:ext cx="0" cy="0"/>
          <a:chOff x="0" y="0"/>
          <a:chExt cx="0" cy="0"/>
        </a:xfrm>
      </p:grpSpPr>
      <p:pic>
        <p:nvPicPr>
          <p:cNvPr id="174" name="Google Shape;174;p20"/>
          <p:cNvPicPr preferRelativeResize="0"/>
          <p:nvPr/>
        </p:nvPicPr>
        <p:blipFill rotWithShape="1">
          <a:blip r:embed="rId2">
            <a:alphaModFix amt="70000"/>
          </a:blip>
          <a:srcRect/>
          <a:stretch/>
        </p:blipFill>
        <p:spPr>
          <a:xfrm flipH="1">
            <a:off x="-17599" y="0"/>
            <a:ext cx="9179198" cy="5143500"/>
          </a:xfrm>
          <a:prstGeom prst="rect">
            <a:avLst/>
          </a:prstGeom>
          <a:noFill/>
          <a:ln>
            <a:noFill/>
          </a:ln>
        </p:spPr>
      </p:pic>
      <p:sp>
        <p:nvSpPr>
          <p:cNvPr id="175" name="Google Shape;175;p20"/>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20"/>
          <p:cNvSpPr txBox="1">
            <a:spLocks noGrp="1"/>
          </p:cNvSpPr>
          <p:nvPr>
            <p:ph type="subTitle" idx="1"/>
          </p:nvPr>
        </p:nvSpPr>
        <p:spPr>
          <a:xfrm>
            <a:off x="717513" y="1368550"/>
            <a:ext cx="7704000" cy="5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20"/>
          <p:cNvSpPr txBox="1">
            <a:spLocks noGrp="1"/>
          </p:cNvSpPr>
          <p:nvPr>
            <p:ph type="subTitle" idx="2"/>
          </p:nvPr>
        </p:nvSpPr>
        <p:spPr>
          <a:xfrm>
            <a:off x="717513" y="3120953"/>
            <a:ext cx="7704000" cy="5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20"/>
          <p:cNvSpPr txBox="1">
            <a:spLocks noGrp="1"/>
          </p:cNvSpPr>
          <p:nvPr>
            <p:ph type="subTitle" idx="3"/>
          </p:nvPr>
        </p:nvSpPr>
        <p:spPr>
          <a:xfrm>
            <a:off x="717513" y="2244751"/>
            <a:ext cx="7704000" cy="5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20"/>
          <p:cNvSpPr txBox="1">
            <a:spLocks noGrp="1"/>
          </p:cNvSpPr>
          <p:nvPr>
            <p:ph type="subTitle" idx="4"/>
          </p:nvPr>
        </p:nvSpPr>
        <p:spPr>
          <a:xfrm>
            <a:off x="717513" y="3997154"/>
            <a:ext cx="7704000" cy="5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0" name="Google Shape;180;p20"/>
          <p:cNvSpPr txBox="1">
            <a:spLocks noGrp="1"/>
          </p:cNvSpPr>
          <p:nvPr>
            <p:ph type="subTitle" idx="5"/>
          </p:nvPr>
        </p:nvSpPr>
        <p:spPr>
          <a:xfrm>
            <a:off x="717513" y="1082825"/>
            <a:ext cx="77040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81" name="Google Shape;181;p20"/>
          <p:cNvSpPr txBox="1">
            <a:spLocks noGrp="1"/>
          </p:cNvSpPr>
          <p:nvPr>
            <p:ph type="subTitle" idx="6"/>
          </p:nvPr>
        </p:nvSpPr>
        <p:spPr>
          <a:xfrm>
            <a:off x="717513" y="1958933"/>
            <a:ext cx="77040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82" name="Google Shape;182;p20"/>
          <p:cNvSpPr txBox="1">
            <a:spLocks noGrp="1"/>
          </p:cNvSpPr>
          <p:nvPr>
            <p:ph type="subTitle" idx="7"/>
          </p:nvPr>
        </p:nvSpPr>
        <p:spPr>
          <a:xfrm>
            <a:off x="717513" y="2835042"/>
            <a:ext cx="77040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83" name="Google Shape;183;p20"/>
          <p:cNvSpPr txBox="1">
            <a:spLocks noGrp="1"/>
          </p:cNvSpPr>
          <p:nvPr>
            <p:ph type="subTitle" idx="8"/>
          </p:nvPr>
        </p:nvSpPr>
        <p:spPr>
          <a:xfrm>
            <a:off x="717513" y="3711150"/>
            <a:ext cx="77040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grpSp>
        <p:nvGrpSpPr>
          <p:cNvPr id="184" name="Google Shape;184;p20"/>
          <p:cNvGrpSpPr/>
          <p:nvPr/>
        </p:nvGrpSpPr>
        <p:grpSpPr>
          <a:xfrm>
            <a:off x="-2757562" y="-1891435"/>
            <a:ext cx="14163324" cy="9588284"/>
            <a:chOff x="-2757562" y="-1891435"/>
            <a:chExt cx="14163324" cy="9588284"/>
          </a:xfrm>
        </p:grpSpPr>
        <p:pic>
          <p:nvPicPr>
            <p:cNvPr id="185" name="Google Shape;185;p20"/>
            <p:cNvPicPr preferRelativeResize="0"/>
            <p:nvPr/>
          </p:nvPicPr>
          <p:blipFill rotWithShape="1">
            <a:blip r:embed="rId3">
              <a:alphaModFix/>
            </a:blip>
            <a:srcRect l="18147" r="18154"/>
            <a:stretch/>
          </p:blipFill>
          <p:spPr>
            <a:xfrm>
              <a:off x="-1007967" y="-1891435"/>
              <a:ext cx="3175685" cy="2804301"/>
            </a:xfrm>
            <a:prstGeom prst="rect">
              <a:avLst/>
            </a:prstGeom>
            <a:noFill/>
            <a:ln>
              <a:noFill/>
            </a:ln>
          </p:spPr>
        </p:pic>
        <p:pic>
          <p:nvPicPr>
            <p:cNvPr id="186" name="Google Shape;186;p20"/>
            <p:cNvPicPr preferRelativeResize="0"/>
            <p:nvPr/>
          </p:nvPicPr>
          <p:blipFill rotWithShape="1">
            <a:blip r:embed="rId4">
              <a:alphaModFix/>
            </a:blip>
            <a:srcRect l="27531" r="27526"/>
            <a:stretch/>
          </p:blipFill>
          <p:spPr>
            <a:xfrm rot="5000329" flipH="1">
              <a:off x="-1317468" y="-913464"/>
              <a:ext cx="2321713" cy="2905949"/>
            </a:xfrm>
            <a:prstGeom prst="rect">
              <a:avLst/>
            </a:prstGeom>
            <a:noFill/>
            <a:ln>
              <a:noFill/>
            </a:ln>
          </p:spPr>
        </p:pic>
        <p:pic>
          <p:nvPicPr>
            <p:cNvPr id="187" name="Google Shape;187;p20"/>
            <p:cNvPicPr preferRelativeResize="0"/>
            <p:nvPr/>
          </p:nvPicPr>
          <p:blipFill rotWithShape="1">
            <a:blip r:embed="rId5">
              <a:alphaModFix/>
            </a:blip>
            <a:srcRect l="20925" t="20710" r="20914" b="20704"/>
            <a:stretch/>
          </p:blipFill>
          <p:spPr>
            <a:xfrm flipH="1">
              <a:off x="7973488" y="-1285661"/>
              <a:ext cx="3432274" cy="1944821"/>
            </a:xfrm>
            <a:prstGeom prst="rect">
              <a:avLst/>
            </a:prstGeom>
            <a:noFill/>
            <a:ln>
              <a:noFill/>
            </a:ln>
          </p:spPr>
        </p:pic>
        <p:pic>
          <p:nvPicPr>
            <p:cNvPr id="188" name="Google Shape;188;p20"/>
            <p:cNvPicPr preferRelativeResize="0"/>
            <p:nvPr/>
          </p:nvPicPr>
          <p:blipFill rotWithShape="1">
            <a:blip r:embed="rId6">
              <a:alphaModFix/>
            </a:blip>
            <a:srcRect l="19740" r="19740"/>
            <a:stretch/>
          </p:blipFill>
          <p:spPr>
            <a:xfrm rot="-1264772" flipH="1">
              <a:off x="7838194" y="-1148223"/>
              <a:ext cx="3146861" cy="2924943"/>
            </a:xfrm>
            <a:prstGeom prst="rect">
              <a:avLst/>
            </a:prstGeom>
            <a:noFill/>
            <a:ln>
              <a:noFill/>
            </a:ln>
          </p:spPr>
        </p:pic>
        <p:pic>
          <p:nvPicPr>
            <p:cNvPr id="189" name="Google Shape;189;p20"/>
            <p:cNvPicPr preferRelativeResize="0"/>
            <p:nvPr/>
          </p:nvPicPr>
          <p:blipFill rotWithShape="1">
            <a:blip r:embed="rId7">
              <a:alphaModFix/>
            </a:blip>
            <a:srcRect l="21428" t="23282" r="19196" b="17457"/>
            <a:stretch/>
          </p:blipFill>
          <p:spPr>
            <a:xfrm flipH="1">
              <a:off x="-2757562" y="4434663"/>
              <a:ext cx="3432274" cy="1926923"/>
            </a:xfrm>
            <a:prstGeom prst="rect">
              <a:avLst/>
            </a:prstGeom>
            <a:noFill/>
            <a:ln>
              <a:noFill/>
            </a:ln>
          </p:spPr>
        </p:pic>
        <p:pic>
          <p:nvPicPr>
            <p:cNvPr id="190" name="Google Shape;190;p20"/>
            <p:cNvPicPr preferRelativeResize="0"/>
            <p:nvPr/>
          </p:nvPicPr>
          <p:blipFill rotWithShape="1">
            <a:blip r:embed="rId8">
              <a:alphaModFix/>
            </a:blip>
            <a:srcRect l="31230" t="17328" r="31233" b="17328"/>
            <a:stretch/>
          </p:blipFill>
          <p:spPr>
            <a:xfrm>
              <a:off x="6990688" y="4587251"/>
              <a:ext cx="3175675" cy="3109598"/>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1"/>
        <p:cNvGrpSpPr/>
        <p:nvPr/>
      </p:nvGrpSpPr>
      <p:grpSpPr>
        <a:xfrm>
          <a:off x="0" y="0"/>
          <a:ext cx="0" cy="0"/>
          <a:chOff x="0" y="0"/>
          <a:chExt cx="0" cy="0"/>
        </a:xfrm>
      </p:grpSpPr>
      <p:pic>
        <p:nvPicPr>
          <p:cNvPr id="192" name="Google Shape;192;p21"/>
          <p:cNvPicPr preferRelativeResize="0"/>
          <p:nvPr/>
        </p:nvPicPr>
        <p:blipFill rotWithShape="1">
          <a:blip r:embed="rId2">
            <a:alphaModFix amt="70000"/>
          </a:blip>
          <a:srcRect/>
          <a:stretch/>
        </p:blipFill>
        <p:spPr>
          <a:xfrm flipH="1">
            <a:off x="-17599" y="0"/>
            <a:ext cx="9179198" cy="5143500"/>
          </a:xfrm>
          <a:prstGeom prst="rect">
            <a:avLst/>
          </a:prstGeom>
          <a:noFill/>
          <a:ln>
            <a:noFill/>
          </a:ln>
        </p:spPr>
      </p:pic>
      <p:sp>
        <p:nvSpPr>
          <p:cNvPr id="193" name="Google Shape;193;p21"/>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4" name="Google Shape;194;p21"/>
          <p:cNvSpPr txBox="1">
            <a:spLocks noGrp="1"/>
          </p:cNvSpPr>
          <p:nvPr>
            <p:ph type="subTitle" idx="1"/>
          </p:nvPr>
        </p:nvSpPr>
        <p:spPr>
          <a:xfrm>
            <a:off x="720000" y="1591311"/>
            <a:ext cx="2233500" cy="116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5" name="Google Shape;195;p21"/>
          <p:cNvSpPr txBox="1">
            <a:spLocks noGrp="1"/>
          </p:cNvSpPr>
          <p:nvPr>
            <p:ph type="subTitle" idx="2"/>
          </p:nvPr>
        </p:nvSpPr>
        <p:spPr>
          <a:xfrm>
            <a:off x="3455250" y="1591311"/>
            <a:ext cx="2233500" cy="116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6" name="Google Shape;196;p21"/>
          <p:cNvSpPr txBox="1">
            <a:spLocks noGrp="1"/>
          </p:cNvSpPr>
          <p:nvPr>
            <p:ph type="subTitle" idx="3"/>
          </p:nvPr>
        </p:nvSpPr>
        <p:spPr>
          <a:xfrm>
            <a:off x="720000" y="3446396"/>
            <a:ext cx="2233500" cy="116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21"/>
          <p:cNvSpPr txBox="1">
            <a:spLocks noGrp="1"/>
          </p:cNvSpPr>
          <p:nvPr>
            <p:ph type="subTitle" idx="4"/>
          </p:nvPr>
        </p:nvSpPr>
        <p:spPr>
          <a:xfrm>
            <a:off x="3455250" y="3446396"/>
            <a:ext cx="2233500" cy="116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21"/>
          <p:cNvSpPr txBox="1">
            <a:spLocks noGrp="1"/>
          </p:cNvSpPr>
          <p:nvPr>
            <p:ph type="subTitle" idx="5"/>
          </p:nvPr>
        </p:nvSpPr>
        <p:spPr>
          <a:xfrm>
            <a:off x="6190500" y="1591311"/>
            <a:ext cx="2233500" cy="116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21"/>
          <p:cNvSpPr txBox="1">
            <a:spLocks noGrp="1"/>
          </p:cNvSpPr>
          <p:nvPr>
            <p:ph type="subTitle" idx="6"/>
          </p:nvPr>
        </p:nvSpPr>
        <p:spPr>
          <a:xfrm>
            <a:off x="6190500" y="3446396"/>
            <a:ext cx="2233500" cy="116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21"/>
          <p:cNvSpPr txBox="1">
            <a:spLocks noGrp="1"/>
          </p:cNvSpPr>
          <p:nvPr>
            <p:ph type="subTitle" idx="7"/>
          </p:nvPr>
        </p:nvSpPr>
        <p:spPr>
          <a:xfrm>
            <a:off x="720000" y="1350079"/>
            <a:ext cx="22335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01" name="Google Shape;201;p21"/>
          <p:cNvSpPr txBox="1">
            <a:spLocks noGrp="1"/>
          </p:cNvSpPr>
          <p:nvPr>
            <p:ph type="subTitle" idx="8"/>
          </p:nvPr>
        </p:nvSpPr>
        <p:spPr>
          <a:xfrm>
            <a:off x="3456450" y="1350079"/>
            <a:ext cx="22311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02" name="Google Shape;202;p21"/>
          <p:cNvSpPr txBox="1">
            <a:spLocks noGrp="1"/>
          </p:cNvSpPr>
          <p:nvPr>
            <p:ph type="subTitle" idx="9"/>
          </p:nvPr>
        </p:nvSpPr>
        <p:spPr>
          <a:xfrm>
            <a:off x="6191700" y="1350079"/>
            <a:ext cx="22311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03" name="Google Shape;203;p21"/>
          <p:cNvSpPr txBox="1">
            <a:spLocks noGrp="1"/>
          </p:cNvSpPr>
          <p:nvPr>
            <p:ph type="subTitle" idx="13"/>
          </p:nvPr>
        </p:nvSpPr>
        <p:spPr>
          <a:xfrm>
            <a:off x="720000" y="3201947"/>
            <a:ext cx="22335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04" name="Google Shape;204;p21"/>
          <p:cNvSpPr txBox="1">
            <a:spLocks noGrp="1"/>
          </p:cNvSpPr>
          <p:nvPr>
            <p:ph type="subTitle" idx="14"/>
          </p:nvPr>
        </p:nvSpPr>
        <p:spPr>
          <a:xfrm>
            <a:off x="3456450" y="3201952"/>
            <a:ext cx="22311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05" name="Google Shape;205;p21"/>
          <p:cNvSpPr txBox="1">
            <a:spLocks noGrp="1"/>
          </p:cNvSpPr>
          <p:nvPr>
            <p:ph type="subTitle" idx="15"/>
          </p:nvPr>
        </p:nvSpPr>
        <p:spPr>
          <a:xfrm>
            <a:off x="6191700" y="3201952"/>
            <a:ext cx="2231100" cy="3771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grpSp>
        <p:nvGrpSpPr>
          <p:cNvPr id="206" name="Google Shape;206;p21"/>
          <p:cNvGrpSpPr/>
          <p:nvPr/>
        </p:nvGrpSpPr>
        <p:grpSpPr>
          <a:xfrm>
            <a:off x="-2169630" y="-1630978"/>
            <a:ext cx="13091179" cy="9329775"/>
            <a:chOff x="-2169630" y="-1630978"/>
            <a:chExt cx="13091179" cy="9329775"/>
          </a:xfrm>
        </p:grpSpPr>
        <p:pic>
          <p:nvPicPr>
            <p:cNvPr id="207" name="Google Shape;207;p21"/>
            <p:cNvPicPr preferRelativeResize="0"/>
            <p:nvPr/>
          </p:nvPicPr>
          <p:blipFill rotWithShape="1">
            <a:blip r:embed="rId3">
              <a:alphaModFix/>
            </a:blip>
            <a:srcRect l="27531" r="27526"/>
            <a:stretch/>
          </p:blipFill>
          <p:spPr>
            <a:xfrm rot="-9907363">
              <a:off x="-1304694" y="-1381636"/>
              <a:ext cx="2321708" cy="2905948"/>
            </a:xfrm>
            <a:prstGeom prst="rect">
              <a:avLst/>
            </a:prstGeom>
            <a:noFill/>
            <a:ln>
              <a:noFill/>
            </a:ln>
          </p:spPr>
        </p:pic>
        <p:grpSp>
          <p:nvGrpSpPr>
            <p:cNvPr id="208" name="Google Shape;208;p21"/>
            <p:cNvGrpSpPr/>
            <p:nvPr/>
          </p:nvGrpSpPr>
          <p:grpSpPr>
            <a:xfrm>
              <a:off x="6190511" y="3399599"/>
              <a:ext cx="4731038" cy="4299198"/>
              <a:chOff x="6190511" y="3399599"/>
              <a:chExt cx="4731038" cy="4299198"/>
            </a:xfrm>
          </p:grpSpPr>
          <p:pic>
            <p:nvPicPr>
              <p:cNvPr id="209" name="Google Shape;209;p21"/>
              <p:cNvPicPr preferRelativeResize="0"/>
              <p:nvPr/>
            </p:nvPicPr>
            <p:blipFill rotWithShape="1">
              <a:blip r:embed="rId4">
                <a:alphaModFix/>
              </a:blip>
              <a:srcRect l="19415" t="35938" r="12746"/>
              <a:stretch/>
            </p:blipFill>
            <p:spPr>
              <a:xfrm rot="-355814" flipH="1">
                <a:off x="6284950" y="3591176"/>
                <a:ext cx="3813425" cy="2025651"/>
              </a:xfrm>
              <a:prstGeom prst="rect">
                <a:avLst/>
              </a:prstGeom>
              <a:noFill/>
              <a:ln>
                <a:noFill/>
              </a:ln>
            </p:spPr>
          </p:pic>
          <p:pic>
            <p:nvPicPr>
              <p:cNvPr id="210" name="Google Shape;210;p21"/>
              <p:cNvPicPr preferRelativeResize="0"/>
              <p:nvPr/>
            </p:nvPicPr>
            <p:blipFill rotWithShape="1">
              <a:blip r:embed="rId5">
                <a:alphaModFix/>
              </a:blip>
              <a:srcRect l="19740" r="19740"/>
              <a:stretch/>
            </p:blipFill>
            <p:spPr>
              <a:xfrm rot="1264772">
                <a:off x="7353981" y="4305815"/>
                <a:ext cx="3146861" cy="2924943"/>
              </a:xfrm>
              <a:prstGeom prst="rect">
                <a:avLst/>
              </a:prstGeom>
              <a:noFill/>
              <a:ln>
                <a:noFill/>
              </a:ln>
            </p:spPr>
          </p:pic>
        </p:grpSp>
        <p:pic>
          <p:nvPicPr>
            <p:cNvPr id="211" name="Google Shape;211;p21"/>
            <p:cNvPicPr preferRelativeResize="0"/>
            <p:nvPr/>
          </p:nvPicPr>
          <p:blipFill rotWithShape="1">
            <a:blip r:embed="rId6">
              <a:alphaModFix/>
            </a:blip>
            <a:srcRect l="18147" r="18154"/>
            <a:stretch/>
          </p:blipFill>
          <p:spPr>
            <a:xfrm>
              <a:off x="-2169630" y="4009215"/>
              <a:ext cx="3175685" cy="2804301"/>
            </a:xfrm>
            <a:prstGeom prst="rect">
              <a:avLst/>
            </a:prstGeom>
            <a:noFill/>
            <a:ln>
              <a:noFill/>
            </a:ln>
          </p:spPr>
        </p:pic>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12"/>
        <p:cNvGrpSpPr/>
        <p:nvPr/>
      </p:nvGrpSpPr>
      <p:grpSpPr>
        <a:xfrm>
          <a:off x="0" y="0"/>
          <a:ext cx="0" cy="0"/>
          <a:chOff x="0" y="0"/>
          <a:chExt cx="0" cy="0"/>
        </a:xfrm>
      </p:grpSpPr>
      <p:pic>
        <p:nvPicPr>
          <p:cNvPr id="213" name="Google Shape;213;p22"/>
          <p:cNvPicPr preferRelativeResize="0"/>
          <p:nvPr/>
        </p:nvPicPr>
        <p:blipFill rotWithShape="1">
          <a:blip r:embed="rId2">
            <a:alphaModFix amt="70000"/>
          </a:blip>
          <a:srcRect/>
          <a:stretch/>
        </p:blipFill>
        <p:spPr>
          <a:xfrm flipH="1">
            <a:off x="-17599" y="0"/>
            <a:ext cx="9179198" cy="5143500"/>
          </a:xfrm>
          <a:prstGeom prst="rect">
            <a:avLst/>
          </a:prstGeom>
          <a:noFill/>
          <a:ln>
            <a:noFill/>
          </a:ln>
        </p:spPr>
      </p:pic>
      <p:sp>
        <p:nvSpPr>
          <p:cNvPr id="214" name="Google Shape;214;p22"/>
          <p:cNvSpPr txBox="1">
            <a:spLocks noGrp="1"/>
          </p:cNvSpPr>
          <p:nvPr>
            <p:ph type="title" hasCustomPrompt="1"/>
          </p:nvPr>
        </p:nvSpPr>
        <p:spPr>
          <a:xfrm>
            <a:off x="2825700" y="2078470"/>
            <a:ext cx="3492600" cy="768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5" name="Google Shape;215;p22"/>
          <p:cNvSpPr txBox="1">
            <a:spLocks noGrp="1"/>
          </p:cNvSpPr>
          <p:nvPr>
            <p:ph type="subTitle" idx="1"/>
          </p:nvPr>
        </p:nvSpPr>
        <p:spPr>
          <a:xfrm>
            <a:off x="2825700" y="2771541"/>
            <a:ext cx="3492600" cy="354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216" name="Google Shape;216;p22"/>
          <p:cNvSpPr txBox="1">
            <a:spLocks noGrp="1"/>
          </p:cNvSpPr>
          <p:nvPr>
            <p:ph type="title" idx="2" hasCustomPrompt="1"/>
          </p:nvPr>
        </p:nvSpPr>
        <p:spPr>
          <a:xfrm>
            <a:off x="2825700" y="595939"/>
            <a:ext cx="3492600" cy="768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7" name="Google Shape;217;p22"/>
          <p:cNvSpPr txBox="1">
            <a:spLocks noGrp="1"/>
          </p:cNvSpPr>
          <p:nvPr>
            <p:ph type="subTitle" idx="3"/>
          </p:nvPr>
        </p:nvSpPr>
        <p:spPr>
          <a:xfrm>
            <a:off x="2825700" y="1288655"/>
            <a:ext cx="3492600" cy="354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218" name="Google Shape;218;p22"/>
          <p:cNvSpPr txBox="1">
            <a:spLocks noGrp="1"/>
          </p:cNvSpPr>
          <p:nvPr>
            <p:ph type="title" idx="4" hasCustomPrompt="1"/>
          </p:nvPr>
        </p:nvSpPr>
        <p:spPr>
          <a:xfrm>
            <a:off x="2825700" y="3561000"/>
            <a:ext cx="3492600" cy="768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9" name="Google Shape;219;p22"/>
          <p:cNvSpPr txBox="1">
            <a:spLocks noGrp="1"/>
          </p:cNvSpPr>
          <p:nvPr>
            <p:ph type="subTitle" idx="5"/>
          </p:nvPr>
        </p:nvSpPr>
        <p:spPr>
          <a:xfrm>
            <a:off x="2825700" y="4254428"/>
            <a:ext cx="3492600" cy="354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grpSp>
        <p:nvGrpSpPr>
          <p:cNvPr id="220" name="Google Shape;220;p22"/>
          <p:cNvGrpSpPr/>
          <p:nvPr/>
        </p:nvGrpSpPr>
        <p:grpSpPr>
          <a:xfrm>
            <a:off x="-2296219" y="-2042266"/>
            <a:ext cx="12257334" cy="8215692"/>
            <a:chOff x="-2296219" y="-2042266"/>
            <a:chExt cx="12257334" cy="8215692"/>
          </a:xfrm>
        </p:grpSpPr>
        <p:grpSp>
          <p:nvGrpSpPr>
            <p:cNvPr id="221" name="Google Shape;221;p22"/>
            <p:cNvGrpSpPr/>
            <p:nvPr/>
          </p:nvGrpSpPr>
          <p:grpSpPr>
            <a:xfrm>
              <a:off x="-2296219" y="-2042266"/>
              <a:ext cx="5085457" cy="3928123"/>
              <a:chOff x="-2296219" y="-2042266"/>
              <a:chExt cx="5085457" cy="3928123"/>
            </a:xfrm>
          </p:grpSpPr>
          <p:pic>
            <p:nvPicPr>
              <p:cNvPr id="222" name="Google Shape;222;p22"/>
              <p:cNvPicPr preferRelativeResize="0"/>
              <p:nvPr/>
            </p:nvPicPr>
            <p:blipFill rotWithShape="1">
              <a:blip r:embed="rId3">
                <a:alphaModFix/>
              </a:blip>
              <a:srcRect l="10617" r="10617"/>
              <a:stretch/>
            </p:blipFill>
            <p:spPr>
              <a:xfrm flipH="1">
                <a:off x="-2296219" y="-1912988"/>
                <a:ext cx="4427611" cy="3161951"/>
              </a:xfrm>
              <a:prstGeom prst="rect">
                <a:avLst/>
              </a:prstGeom>
              <a:noFill/>
              <a:ln>
                <a:noFill/>
              </a:ln>
            </p:spPr>
          </p:pic>
          <p:sp>
            <p:nvSpPr>
              <p:cNvPr id="223" name="Google Shape;223;p22"/>
              <p:cNvSpPr/>
              <p:nvPr/>
            </p:nvSpPr>
            <p:spPr>
              <a:xfrm rot="1965546">
                <a:off x="-522241" y="-1531080"/>
                <a:ext cx="2743488" cy="2905750"/>
              </a:xfrm>
              <a:custGeom>
                <a:avLst/>
                <a:gdLst/>
                <a:ahLst/>
                <a:cxnLst/>
                <a:rect l="l" t="t" r="r" b="b"/>
                <a:pathLst>
                  <a:path w="200273" h="212118" fill="none" extrusionOk="0">
                    <a:moveTo>
                      <a:pt x="110833" y="1757"/>
                    </a:moveTo>
                    <a:cubicBezTo>
                      <a:pt x="104077" y="2162"/>
                      <a:pt x="95723" y="5698"/>
                      <a:pt x="79038" y="12746"/>
                    </a:cubicBezTo>
                    <a:cubicBezTo>
                      <a:pt x="53187" y="23667"/>
                      <a:pt x="40262" y="29116"/>
                      <a:pt x="34002" y="36952"/>
                    </a:cubicBezTo>
                    <a:cubicBezTo>
                      <a:pt x="21347" y="52782"/>
                      <a:pt x="31593" y="62758"/>
                      <a:pt x="17114" y="94935"/>
                    </a:cubicBezTo>
                    <a:cubicBezTo>
                      <a:pt x="9818" y="111126"/>
                      <a:pt x="5990" y="111351"/>
                      <a:pt x="4166" y="122227"/>
                    </a:cubicBezTo>
                    <a:cubicBezTo>
                      <a:pt x="1" y="147177"/>
                      <a:pt x="16484" y="167938"/>
                      <a:pt x="18240" y="170077"/>
                    </a:cubicBezTo>
                    <a:cubicBezTo>
                      <a:pt x="26414" y="180075"/>
                      <a:pt x="35331" y="184601"/>
                      <a:pt x="50598" y="192325"/>
                    </a:cubicBezTo>
                    <a:cubicBezTo>
                      <a:pt x="58389" y="196265"/>
                      <a:pt x="70346" y="202210"/>
                      <a:pt x="87189" y="205542"/>
                    </a:cubicBezTo>
                    <a:cubicBezTo>
                      <a:pt x="103604" y="208808"/>
                      <a:pt x="120222" y="212118"/>
                      <a:pt x="135602" y="204146"/>
                    </a:cubicBezTo>
                    <a:cubicBezTo>
                      <a:pt x="144654" y="199463"/>
                      <a:pt x="142920" y="196243"/>
                      <a:pt x="159245" y="180773"/>
                    </a:cubicBezTo>
                    <a:cubicBezTo>
                      <a:pt x="181110" y="160079"/>
                      <a:pt x="187100" y="163097"/>
                      <a:pt x="192459" y="152063"/>
                    </a:cubicBezTo>
                    <a:cubicBezTo>
                      <a:pt x="200273" y="136053"/>
                      <a:pt x="195319" y="113873"/>
                      <a:pt x="188811" y="100565"/>
                    </a:cubicBezTo>
                    <a:cubicBezTo>
                      <a:pt x="183182" y="89058"/>
                      <a:pt x="175413" y="82235"/>
                      <a:pt x="176426" y="69873"/>
                    </a:cubicBezTo>
                    <a:cubicBezTo>
                      <a:pt x="176787" y="65550"/>
                      <a:pt x="178115" y="61879"/>
                      <a:pt x="177552" y="55237"/>
                    </a:cubicBezTo>
                    <a:cubicBezTo>
                      <a:pt x="177552" y="55237"/>
                      <a:pt x="176854" y="46770"/>
                      <a:pt x="172193" y="37785"/>
                    </a:cubicBezTo>
                    <a:cubicBezTo>
                      <a:pt x="164650" y="23194"/>
                      <a:pt x="140443" y="1"/>
                      <a:pt x="110833" y="1757"/>
                    </a:cubicBezTo>
                    <a:close/>
                  </a:path>
                </a:pathLst>
              </a:custGeom>
              <a:noFill/>
              <a:ln w="28150" cap="flat" cmpd="sng">
                <a:solidFill>
                  <a:schemeClr val="dk2"/>
                </a:solidFill>
                <a:prstDash val="solid"/>
                <a:miter lim="225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4" name="Google Shape;224;p22"/>
            <p:cNvPicPr preferRelativeResize="0"/>
            <p:nvPr/>
          </p:nvPicPr>
          <p:blipFill rotWithShape="1">
            <a:blip r:embed="rId4">
              <a:alphaModFix/>
            </a:blip>
            <a:srcRect l="27531" r="27526"/>
            <a:stretch/>
          </p:blipFill>
          <p:spPr>
            <a:xfrm>
              <a:off x="7639408" y="3267475"/>
              <a:ext cx="2321707" cy="2905951"/>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3"/>
        <p:cNvGrpSpPr/>
        <p:nvPr/>
      </p:nvGrpSpPr>
      <p:grpSpPr>
        <a:xfrm>
          <a:off x="0" y="0"/>
          <a:ext cx="0" cy="0"/>
          <a:chOff x="0" y="0"/>
          <a:chExt cx="0" cy="0"/>
        </a:xfrm>
      </p:grpSpPr>
      <p:pic>
        <p:nvPicPr>
          <p:cNvPr id="234" name="Google Shape;234;p24"/>
          <p:cNvPicPr preferRelativeResize="0"/>
          <p:nvPr/>
        </p:nvPicPr>
        <p:blipFill rotWithShape="1">
          <a:blip r:embed="rId2">
            <a:alphaModFix amt="70000"/>
          </a:blip>
          <a:srcRect/>
          <a:stretch/>
        </p:blipFill>
        <p:spPr>
          <a:xfrm flipH="1">
            <a:off x="-17599" y="0"/>
            <a:ext cx="9179198" cy="5143500"/>
          </a:xfrm>
          <a:prstGeom prst="rect">
            <a:avLst/>
          </a:prstGeom>
          <a:noFill/>
          <a:ln>
            <a:noFill/>
          </a:ln>
        </p:spPr>
      </p:pic>
      <p:grpSp>
        <p:nvGrpSpPr>
          <p:cNvPr id="235" name="Google Shape;235;p24"/>
          <p:cNvGrpSpPr/>
          <p:nvPr/>
        </p:nvGrpSpPr>
        <p:grpSpPr>
          <a:xfrm>
            <a:off x="-1436125" y="-2042266"/>
            <a:ext cx="12030374" cy="8410201"/>
            <a:chOff x="-1436125" y="-2042266"/>
            <a:chExt cx="12030374" cy="8410201"/>
          </a:xfrm>
        </p:grpSpPr>
        <p:grpSp>
          <p:nvGrpSpPr>
            <p:cNvPr id="236" name="Google Shape;236;p24"/>
            <p:cNvGrpSpPr/>
            <p:nvPr/>
          </p:nvGrpSpPr>
          <p:grpSpPr>
            <a:xfrm>
              <a:off x="-1436125" y="3133738"/>
              <a:ext cx="4346023" cy="3234197"/>
              <a:chOff x="-1436125" y="3133738"/>
              <a:chExt cx="4346023" cy="3234197"/>
            </a:xfrm>
          </p:grpSpPr>
          <p:pic>
            <p:nvPicPr>
              <p:cNvPr id="237" name="Google Shape;237;p24"/>
              <p:cNvPicPr preferRelativeResize="0"/>
              <p:nvPr/>
            </p:nvPicPr>
            <p:blipFill rotWithShape="1">
              <a:blip r:embed="rId3">
                <a:alphaModFix/>
              </a:blip>
              <a:srcRect l="20925" t="20710" r="20914" b="20704"/>
              <a:stretch/>
            </p:blipFill>
            <p:spPr>
              <a:xfrm>
                <a:off x="-522375" y="4423114"/>
                <a:ext cx="3432274" cy="1944821"/>
              </a:xfrm>
              <a:prstGeom prst="rect">
                <a:avLst/>
              </a:prstGeom>
              <a:noFill/>
              <a:ln>
                <a:noFill/>
              </a:ln>
            </p:spPr>
          </p:pic>
          <p:pic>
            <p:nvPicPr>
              <p:cNvPr id="238" name="Google Shape;238;p24"/>
              <p:cNvPicPr preferRelativeResize="0"/>
              <p:nvPr/>
            </p:nvPicPr>
            <p:blipFill rotWithShape="1">
              <a:blip r:embed="rId4">
                <a:alphaModFix/>
              </a:blip>
              <a:srcRect l="19740" r="19740"/>
              <a:stretch/>
            </p:blipFill>
            <p:spPr>
              <a:xfrm>
                <a:off x="-1436125" y="3133738"/>
                <a:ext cx="2601427" cy="2417974"/>
              </a:xfrm>
              <a:prstGeom prst="rect">
                <a:avLst/>
              </a:prstGeom>
              <a:noFill/>
              <a:ln>
                <a:noFill/>
              </a:ln>
            </p:spPr>
          </p:pic>
        </p:grpSp>
        <p:sp>
          <p:nvSpPr>
            <p:cNvPr id="239" name="Google Shape;239;p24"/>
            <p:cNvSpPr/>
            <p:nvPr/>
          </p:nvSpPr>
          <p:spPr>
            <a:xfrm rot="1965546">
              <a:off x="-522241" y="-1531080"/>
              <a:ext cx="2743488" cy="2905750"/>
            </a:xfrm>
            <a:custGeom>
              <a:avLst/>
              <a:gdLst/>
              <a:ahLst/>
              <a:cxnLst/>
              <a:rect l="l" t="t" r="r" b="b"/>
              <a:pathLst>
                <a:path w="200273" h="212118" fill="none" extrusionOk="0">
                  <a:moveTo>
                    <a:pt x="110833" y="1757"/>
                  </a:moveTo>
                  <a:cubicBezTo>
                    <a:pt x="104077" y="2162"/>
                    <a:pt x="95723" y="5698"/>
                    <a:pt x="79038" y="12746"/>
                  </a:cubicBezTo>
                  <a:cubicBezTo>
                    <a:pt x="53187" y="23667"/>
                    <a:pt x="40262" y="29116"/>
                    <a:pt x="34002" y="36952"/>
                  </a:cubicBezTo>
                  <a:cubicBezTo>
                    <a:pt x="21347" y="52782"/>
                    <a:pt x="31593" y="62758"/>
                    <a:pt x="17114" y="94935"/>
                  </a:cubicBezTo>
                  <a:cubicBezTo>
                    <a:pt x="9818" y="111126"/>
                    <a:pt x="5990" y="111351"/>
                    <a:pt x="4166" y="122227"/>
                  </a:cubicBezTo>
                  <a:cubicBezTo>
                    <a:pt x="1" y="147177"/>
                    <a:pt x="16484" y="167938"/>
                    <a:pt x="18240" y="170077"/>
                  </a:cubicBezTo>
                  <a:cubicBezTo>
                    <a:pt x="26414" y="180075"/>
                    <a:pt x="35331" y="184601"/>
                    <a:pt x="50598" y="192325"/>
                  </a:cubicBezTo>
                  <a:cubicBezTo>
                    <a:pt x="58389" y="196265"/>
                    <a:pt x="70346" y="202210"/>
                    <a:pt x="87189" y="205542"/>
                  </a:cubicBezTo>
                  <a:cubicBezTo>
                    <a:pt x="103604" y="208808"/>
                    <a:pt x="120222" y="212118"/>
                    <a:pt x="135602" y="204146"/>
                  </a:cubicBezTo>
                  <a:cubicBezTo>
                    <a:pt x="144654" y="199463"/>
                    <a:pt x="142920" y="196243"/>
                    <a:pt x="159245" y="180773"/>
                  </a:cubicBezTo>
                  <a:cubicBezTo>
                    <a:pt x="181110" y="160079"/>
                    <a:pt x="187100" y="163097"/>
                    <a:pt x="192459" y="152063"/>
                  </a:cubicBezTo>
                  <a:cubicBezTo>
                    <a:pt x="200273" y="136053"/>
                    <a:pt x="195319" y="113873"/>
                    <a:pt x="188811" y="100565"/>
                  </a:cubicBezTo>
                  <a:cubicBezTo>
                    <a:pt x="183182" y="89058"/>
                    <a:pt x="175413" y="82235"/>
                    <a:pt x="176426" y="69873"/>
                  </a:cubicBezTo>
                  <a:cubicBezTo>
                    <a:pt x="176787" y="65550"/>
                    <a:pt x="178115" y="61879"/>
                    <a:pt x="177552" y="55237"/>
                  </a:cubicBezTo>
                  <a:cubicBezTo>
                    <a:pt x="177552" y="55237"/>
                    <a:pt x="176854" y="46770"/>
                    <a:pt x="172193" y="37785"/>
                  </a:cubicBezTo>
                  <a:cubicBezTo>
                    <a:pt x="164650" y="23194"/>
                    <a:pt x="140443" y="1"/>
                    <a:pt x="110833" y="1757"/>
                  </a:cubicBezTo>
                  <a:close/>
                </a:path>
              </a:pathLst>
            </a:custGeom>
            <a:noFill/>
            <a:ln w="28150" cap="flat" cmpd="sng">
              <a:solidFill>
                <a:schemeClr val="dk2"/>
              </a:solidFill>
              <a:prstDash val="solid"/>
              <a:miter lim="225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0" name="Google Shape;240;p24"/>
            <p:cNvPicPr preferRelativeResize="0"/>
            <p:nvPr/>
          </p:nvPicPr>
          <p:blipFill rotWithShape="1">
            <a:blip r:embed="rId5">
              <a:alphaModFix/>
            </a:blip>
            <a:srcRect l="19740" r="19740"/>
            <a:stretch/>
          </p:blipFill>
          <p:spPr>
            <a:xfrm rot="1264772">
              <a:off x="7026681" y="-821235"/>
              <a:ext cx="3146861" cy="2924943"/>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mt="70000"/>
          </a:blip>
          <a:srcRect/>
          <a:stretch/>
        </p:blipFill>
        <p:spPr>
          <a:xfrm flipH="1">
            <a:off x="0" y="0"/>
            <a:ext cx="9179198" cy="5143500"/>
          </a:xfrm>
          <a:prstGeom prst="rect">
            <a:avLst/>
          </a:prstGeom>
          <a:noFill/>
          <a:ln>
            <a:noFill/>
          </a:ln>
        </p:spPr>
      </p:pic>
      <p:sp>
        <p:nvSpPr>
          <p:cNvPr id="21" name="Google Shape;21;p3"/>
          <p:cNvSpPr txBox="1">
            <a:spLocks noGrp="1"/>
          </p:cNvSpPr>
          <p:nvPr>
            <p:ph type="title"/>
          </p:nvPr>
        </p:nvSpPr>
        <p:spPr>
          <a:xfrm>
            <a:off x="3997350" y="2169725"/>
            <a:ext cx="4240500" cy="18300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37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3997350" y="1143775"/>
            <a:ext cx="1474500" cy="841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 name="Google Shape;23;p3"/>
          <p:cNvSpPr>
            <a:spLocks noGrp="1"/>
          </p:cNvSpPr>
          <p:nvPr>
            <p:ph type="pic" idx="3"/>
          </p:nvPr>
        </p:nvSpPr>
        <p:spPr>
          <a:xfrm flipH="1">
            <a:off x="713227" y="539500"/>
            <a:ext cx="2760600" cy="4064400"/>
          </a:xfrm>
          <a:prstGeom prst="rect">
            <a:avLst/>
          </a:prstGeom>
          <a:noFill/>
          <a:ln>
            <a:noFill/>
          </a:ln>
        </p:spPr>
      </p:sp>
      <p:pic>
        <p:nvPicPr>
          <p:cNvPr id="24" name="Google Shape;24;p3"/>
          <p:cNvPicPr preferRelativeResize="0"/>
          <p:nvPr/>
        </p:nvPicPr>
        <p:blipFill rotWithShape="1">
          <a:blip r:embed="rId3">
            <a:alphaModFix/>
          </a:blip>
          <a:srcRect l="21428" t="23282" r="19196" b="17457"/>
          <a:stretch/>
        </p:blipFill>
        <p:spPr>
          <a:xfrm flipH="1">
            <a:off x="6639213" y="4603988"/>
            <a:ext cx="3432274" cy="1926923"/>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1"/>
        <p:cNvGrpSpPr/>
        <p:nvPr/>
      </p:nvGrpSpPr>
      <p:grpSpPr>
        <a:xfrm>
          <a:off x="0" y="0"/>
          <a:ext cx="0" cy="0"/>
          <a:chOff x="0" y="0"/>
          <a:chExt cx="0" cy="0"/>
        </a:xfrm>
      </p:grpSpPr>
      <p:pic>
        <p:nvPicPr>
          <p:cNvPr id="242" name="Google Shape;242;p25"/>
          <p:cNvPicPr preferRelativeResize="0"/>
          <p:nvPr/>
        </p:nvPicPr>
        <p:blipFill rotWithShape="1">
          <a:blip r:embed="rId2">
            <a:alphaModFix amt="70000"/>
          </a:blip>
          <a:srcRect/>
          <a:stretch/>
        </p:blipFill>
        <p:spPr>
          <a:xfrm flipH="1">
            <a:off x="-17599" y="0"/>
            <a:ext cx="9179198" cy="5143500"/>
          </a:xfrm>
          <a:prstGeom prst="rect">
            <a:avLst/>
          </a:prstGeom>
          <a:noFill/>
          <a:ln>
            <a:noFill/>
          </a:ln>
        </p:spPr>
      </p:pic>
      <p:grpSp>
        <p:nvGrpSpPr>
          <p:cNvPr id="243" name="Google Shape;243;p25"/>
          <p:cNvGrpSpPr/>
          <p:nvPr/>
        </p:nvGrpSpPr>
        <p:grpSpPr>
          <a:xfrm>
            <a:off x="-2145613" y="-2074672"/>
            <a:ext cx="12217100" cy="9275321"/>
            <a:chOff x="-2145613" y="-2074672"/>
            <a:chExt cx="12217100" cy="9275321"/>
          </a:xfrm>
        </p:grpSpPr>
        <p:grpSp>
          <p:nvGrpSpPr>
            <p:cNvPr id="244" name="Google Shape;244;p25"/>
            <p:cNvGrpSpPr/>
            <p:nvPr/>
          </p:nvGrpSpPr>
          <p:grpSpPr>
            <a:xfrm>
              <a:off x="6793602" y="-2074672"/>
              <a:ext cx="3277865" cy="4244388"/>
              <a:chOff x="6793602" y="-2074672"/>
              <a:chExt cx="3277865" cy="4244388"/>
            </a:xfrm>
          </p:grpSpPr>
          <p:pic>
            <p:nvPicPr>
              <p:cNvPr id="245" name="Google Shape;245;p25"/>
              <p:cNvPicPr preferRelativeResize="0"/>
              <p:nvPr/>
            </p:nvPicPr>
            <p:blipFill rotWithShape="1">
              <a:blip r:embed="rId3">
                <a:alphaModFix/>
              </a:blip>
              <a:srcRect l="18147" r="18154"/>
              <a:stretch/>
            </p:blipFill>
            <p:spPr>
              <a:xfrm>
                <a:off x="6895783" y="-634585"/>
                <a:ext cx="3175685" cy="2804301"/>
              </a:xfrm>
              <a:prstGeom prst="rect">
                <a:avLst/>
              </a:prstGeom>
              <a:noFill/>
              <a:ln>
                <a:noFill/>
              </a:ln>
            </p:spPr>
          </p:pic>
          <p:pic>
            <p:nvPicPr>
              <p:cNvPr id="246" name="Google Shape;246;p25"/>
              <p:cNvPicPr preferRelativeResize="0"/>
              <p:nvPr/>
            </p:nvPicPr>
            <p:blipFill rotWithShape="1">
              <a:blip r:embed="rId4">
                <a:alphaModFix/>
              </a:blip>
              <a:srcRect l="27531" r="27526"/>
              <a:stretch/>
            </p:blipFill>
            <p:spPr>
              <a:xfrm rot="-10405910" flipH="1">
                <a:off x="6952183" y="-1951424"/>
                <a:ext cx="2321711" cy="2905949"/>
              </a:xfrm>
              <a:prstGeom prst="rect">
                <a:avLst/>
              </a:prstGeom>
              <a:noFill/>
              <a:ln>
                <a:noFill/>
              </a:ln>
            </p:spPr>
          </p:pic>
        </p:grpSp>
        <p:grpSp>
          <p:nvGrpSpPr>
            <p:cNvPr id="247" name="Google Shape;247;p25"/>
            <p:cNvGrpSpPr/>
            <p:nvPr/>
          </p:nvGrpSpPr>
          <p:grpSpPr>
            <a:xfrm>
              <a:off x="-2145613" y="-895963"/>
              <a:ext cx="3988276" cy="3861023"/>
              <a:chOff x="-2145613" y="-895963"/>
              <a:chExt cx="3988276" cy="3861023"/>
            </a:xfrm>
          </p:grpSpPr>
          <p:pic>
            <p:nvPicPr>
              <p:cNvPr id="248" name="Google Shape;248;p25"/>
              <p:cNvPicPr preferRelativeResize="0"/>
              <p:nvPr/>
            </p:nvPicPr>
            <p:blipFill rotWithShape="1">
              <a:blip r:embed="rId5">
                <a:alphaModFix/>
              </a:blip>
              <a:srcRect l="20925" t="20710" r="20914" b="20704"/>
              <a:stretch/>
            </p:blipFill>
            <p:spPr>
              <a:xfrm flipH="1">
                <a:off x="-1589612" y="-565361"/>
                <a:ext cx="3432274" cy="1944821"/>
              </a:xfrm>
              <a:prstGeom prst="rect">
                <a:avLst/>
              </a:prstGeom>
              <a:noFill/>
              <a:ln>
                <a:noFill/>
              </a:ln>
            </p:spPr>
          </p:pic>
          <p:pic>
            <p:nvPicPr>
              <p:cNvPr id="249" name="Google Shape;249;p25"/>
              <p:cNvPicPr preferRelativeResize="0"/>
              <p:nvPr/>
            </p:nvPicPr>
            <p:blipFill rotWithShape="1">
              <a:blip r:embed="rId6">
                <a:alphaModFix/>
              </a:blip>
              <a:srcRect l="19740" r="19740"/>
              <a:stretch/>
            </p:blipFill>
            <p:spPr>
              <a:xfrm rot="-1264772" flipH="1">
                <a:off x="-1724906" y="-427923"/>
                <a:ext cx="3146861" cy="2924943"/>
              </a:xfrm>
              <a:prstGeom prst="rect">
                <a:avLst/>
              </a:prstGeom>
              <a:noFill/>
              <a:ln>
                <a:noFill/>
              </a:ln>
            </p:spPr>
          </p:pic>
        </p:grpSp>
        <p:pic>
          <p:nvPicPr>
            <p:cNvPr id="250" name="Google Shape;250;p25"/>
            <p:cNvPicPr preferRelativeResize="0"/>
            <p:nvPr/>
          </p:nvPicPr>
          <p:blipFill rotWithShape="1">
            <a:blip r:embed="rId7">
              <a:alphaModFix/>
            </a:blip>
            <a:srcRect l="31230" t="17328" r="31233" b="17328"/>
            <a:stretch/>
          </p:blipFill>
          <p:spPr>
            <a:xfrm>
              <a:off x="-1200812" y="4091051"/>
              <a:ext cx="3175675" cy="3109598"/>
            </a:xfrm>
            <a:prstGeom prst="rect">
              <a:avLst/>
            </a:prstGeom>
            <a:noFill/>
            <a:ln>
              <a:noFill/>
            </a:ln>
          </p:spPr>
        </p:pic>
        <p:pic>
          <p:nvPicPr>
            <p:cNvPr id="251" name="Google Shape;251;p25"/>
            <p:cNvPicPr preferRelativeResize="0"/>
            <p:nvPr/>
          </p:nvPicPr>
          <p:blipFill rotWithShape="1">
            <a:blip r:embed="rId8">
              <a:alphaModFix/>
            </a:blip>
            <a:srcRect l="21428" t="23282" r="19196" b="17457"/>
            <a:stretch/>
          </p:blipFill>
          <p:spPr>
            <a:xfrm flipH="1">
              <a:off x="6639213" y="4603988"/>
              <a:ext cx="3432274" cy="1926923"/>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pic>
        <p:nvPicPr>
          <p:cNvPr id="26" name="Google Shape;26;p4"/>
          <p:cNvPicPr preferRelativeResize="0"/>
          <p:nvPr/>
        </p:nvPicPr>
        <p:blipFill rotWithShape="1">
          <a:blip r:embed="rId2">
            <a:alphaModFix amt="70000"/>
          </a:blip>
          <a:srcRect/>
          <a:stretch/>
        </p:blipFill>
        <p:spPr>
          <a:xfrm flipH="1">
            <a:off x="-17599" y="0"/>
            <a:ext cx="9179198" cy="5143500"/>
          </a:xfrm>
          <a:prstGeom prst="rect">
            <a:avLst/>
          </a:prstGeom>
          <a:noFill/>
          <a:ln>
            <a:noFill/>
          </a:ln>
        </p:spPr>
      </p:pic>
      <p:sp>
        <p:nvSpPr>
          <p:cNvPr id="27" name="Google Shape;2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atin typeface="Josefin Sans"/>
                <a:ea typeface="Josefin Sans"/>
                <a:cs typeface="Josefin Sans"/>
                <a:sym typeface="Josefin San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4"/>
          <p:cNvSpPr txBox="1">
            <a:spLocks noGrp="1"/>
          </p:cNvSpPr>
          <p:nvPr>
            <p:ph type="subTitle" idx="1"/>
          </p:nvPr>
        </p:nvSpPr>
        <p:spPr>
          <a:xfrm>
            <a:off x="720000" y="1170125"/>
            <a:ext cx="7704000" cy="397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solidFill>
                  <a:schemeClr val="dk1"/>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29" name="Google Shape;29;p4"/>
          <p:cNvGrpSpPr/>
          <p:nvPr/>
        </p:nvGrpSpPr>
        <p:grpSpPr>
          <a:xfrm>
            <a:off x="-2054263" y="-1501731"/>
            <a:ext cx="14328538" cy="7632816"/>
            <a:chOff x="-2054263" y="-1501731"/>
            <a:chExt cx="14328538" cy="7632816"/>
          </a:xfrm>
        </p:grpSpPr>
        <p:grpSp>
          <p:nvGrpSpPr>
            <p:cNvPr id="30" name="Google Shape;30;p4"/>
            <p:cNvGrpSpPr/>
            <p:nvPr/>
          </p:nvGrpSpPr>
          <p:grpSpPr>
            <a:xfrm>
              <a:off x="-2054263" y="3330388"/>
              <a:ext cx="3432274" cy="2800698"/>
              <a:chOff x="-2054263" y="3330388"/>
              <a:chExt cx="3432274" cy="2800698"/>
            </a:xfrm>
          </p:grpSpPr>
          <p:pic>
            <p:nvPicPr>
              <p:cNvPr id="31" name="Google Shape;31;p4"/>
              <p:cNvPicPr preferRelativeResize="0"/>
              <p:nvPr/>
            </p:nvPicPr>
            <p:blipFill rotWithShape="1">
              <a:blip r:embed="rId3">
                <a:alphaModFix/>
              </a:blip>
              <a:srcRect l="21428" t="23282" r="19196" b="17457"/>
              <a:stretch/>
            </p:blipFill>
            <p:spPr>
              <a:xfrm>
                <a:off x="-2054263" y="4204163"/>
                <a:ext cx="3432274" cy="1926923"/>
              </a:xfrm>
              <a:prstGeom prst="rect">
                <a:avLst/>
              </a:prstGeom>
              <a:noFill/>
              <a:ln>
                <a:noFill/>
              </a:ln>
            </p:spPr>
          </p:pic>
          <p:pic>
            <p:nvPicPr>
              <p:cNvPr id="32" name="Google Shape;32;p4"/>
              <p:cNvPicPr preferRelativeResize="0"/>
              <p:nvPr/>
            </p:nvPicPr>
            <p:blipFill rotWithShape="1">
              <a:blip r:embed="rId4">
                <a:alphaModFix/>
              </a:blip>
              <a:srcRect l="19740" r="19740"/>
              <a:stretch/>
            </p:blipFill>
            <p:spPr>
              <a:xfrm>
                <a:off x="-1888200" y="3330388"/>
                <a:ext cx="2601427" cy="2417974"/>
              </a:xfrm>
              <a:prstGeom prst="rect">
                <a:avLst/>
              </a:prstGeom>
              <a:noFill/>
              <a:ln>
                <a:noFill/>
              </a:ln>
            </p:spPr>
          </p:pic>
        </p:grpSp>
        <p:pic>
          <p:nvPicPr>
            <p:cNvPr id="33" name="Google Shape;33;p4"/>
            <p:cNvPicPr preferRelativeResize="0"/>
            <p:nvPr/>
          </p:nvPicPr>
          <p:blipFill rotWithShape="1">
            <a:blip r:embed="rId5">
              <a:alphaModFix/>
            </a:blip>
            <a:srcRect l="27531" r="27526"/>
            <a:stretch/>
          </p:blipFill>
          <p:spPr>
            <a:xfrm rot="-10089253">
              <a:off x="-1330020" y="-1294375"/>
              <a:ext cx="2321711" cy="2905950"/>
            </a:xfrm>
            <a:prstGeom prst="rect">
              <a:avLst/>
            </a:prstGeom>
            <a:noFill/>
            <a:ln>
              <a:noFill/>
            </a:ln>
          </p:spPr>
        </p:pic>
        <p:grpSp>
          <p:nvGrpSpPr>
            <p:cNvPr id="34" name="Google Shape;34;p4"/>
            <p:cNvGrpSpPr/>
            <p:nvPr/>
          </p:nvGrpSpPr>
          <p:grpSpPr>
            <a:xfrm>
              <a:off x="8001250" y="-1047575"/>
              <a:ext cx="4273025" cy="3861023"/>
              <a:chOff x="8001250" y="-1047575"/>
              <a:chExt cx="4273025" cy="3861023"/>
            </a:xfrm>
          </p:grpSpPr>
          <p:pic>
            <p:nvPicPr>
              <p:cNvPr id="35" name="Google Shape;35;p4"/>
              <p:cNvPicPr preferRelativeResize="0"/>
              <p:nvPr/>
            </p:nvPicPr>
            <p:blipFill rotWithShape="1">
              <a:blip r:embed="rId6">
                <a:alphaModFix/>
              </a:blip>
              <a:srcRect l="20925" t="20710" r="20914" b="20704"/>
              <a:stretch/>
            </p:blipFill>
            <p:spPr>
              <a:xfrm>
                <a:off x="8001250" y="-927086"/>
                <a:ext cx="3432274" cy="1944821"/>
              </a:xfrm>
              <a:prstGeom prst="rect">
                <a:avLst/>
              </a:prstGeom>
              <a:noFill/>
              <a:ln>
                <a:noFill/>
              </a:ln>
            </p:spPr>
          </p:pic>
          <p:pic>
            <p:nvPicPr>
              <p:cNvPr id="36" name="Google Shape;36;p4"/>
              <p:cNvPicPr preferRelativeResize="0"/>
              <p:nvPr/>
            </p:nvPicPr>
            <p:blipFill rotWithShape="1">
              <a:blip r:embed="rId7">
                <a:alphaModFix/>
              </a:blip>
              <a:srcRect l="19740" r="19740"/>
              <a:stretch/>
            </p:blipFill>
            <p:spPr>
              <a:xfrm rot="1264772">
                <a:off x="8706706" y="-579535"/>
                <a:ext cx="3146861" cy="2924943"/>
              </a:xfrm>
              <a:prstGeom prst="rect">
                <a:avLst/>
              </a:prstGeom>
              <a:noFill/>
              <a:ln>
                <a:noFill/>
              </a:ln>
            </p:spPr>
          </p:pic>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pic>
        <p:nvPicPr>
          <p:cNvPr id="38" name="Google Shape;38;p5"/>
          <p:cNvPicPr preferRelativeResize="0"/>
          <p:nvPr/>
        </p:nvPicPr>
        <p:blipFill rotWithShape="1">
          <a:blip r:embed="rId2">
            <a:alphaModFix amt="70000"/>
          </a:blip>
          <a:srcRect/>
          <a:stretch/>
        </p:blipFill>
        <p:spPr>
          <a:xfrm flipH="1">
            <a:off x="-17599" y="0"/>
            <a:ext cx="9179198" cy="5143500"/>
          </a:xfrm>
          <a:prstGeom prst="rect">
            <a:avLst/>
          </a:prstGeom>
          <a:noFill/>
          <a:ln>
            <a:noFill/>
          </a:ln>
        </p:spPr>
      </p:pic>
      <p:sp>
        <p:nvSpPr>
          <p:cNvPr id="39" name="Google Shape;39;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subTitle" idx="1"/>
          </p:nvPr>
        </p:nvSpPr>
        <p:spPr>
          <a:xfrm>
            <a:off x="5037431" y="2501814"/>
            <a:ext cx="2505600" cy="1491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 name="Google Shape;41;p5"/>
          <p:cNvSpPr txBox="1">
            <a:spLocks noGrp="1"/>
          </p:cNvSpPr>
          <p:nvPr>
            <p:ph type="subTitle" idx="2"/>
          </p:nvPr>
        </p:nvSpPr>
        <p:spPr>
          <a:xfrm>
            <a:off x="1600956" y="2501814"/>
            <a:ext cx="2505600" cy="1491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 name="Google Shape;42;p5"/>
          <p:cNvSpPr txBox="1">
            <a:spLocks noGrp="1"/>
          </p:cNvSpPr>
          <p:nvPr>
            <p:ph type="subTitle" idx="3"/>
          </p:nvPr>
        </p:nvSpPr>
        <p:spPr>
          <a:xfrm>
            <a:off x="1600969" y="2113889"/>
            <a:ext cx="2505600" cy="514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3" name="Google Shape;43;p5"/>
          <p:cNvSpPr txBox="1">
            <a:spLocks noGrp="1"/>
          </p:cNvSpPr>
          <p:nvPr>
            <p:ph type="subTitle" idx="4"/>
          </p:nvPr>
        </p:nvSpPr>
        <p:spPr>
          <a:xfrm>
            <a:off x="5037444" y="2113889"/>
            <a:ext cx="2505600" cy="514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grpSp>
        <p:nvGrpSpPr>
          <p:cNvPr id="44" name="Google Shape;44;p5"/>
          <p:cNvGrpSpPr/>
          <p:nvPr/>
        </p:nvGrpSpPr>
        <p:grpSpPr>
          <a:xfrm>
            <a:off x="2984162" y="-232087"/>
            <a:ext cx="8610550" cy="7945685"/>
            <a:chOff x="2984162" y="-232087"/>
            <a:chExt cx="8610550" cy="7945685"/>
          </a:xfrm>
        </p:grpSpPr>
        <p:pic>
          <p:nvPicPr>
            <p:cNvPr id="45" name="Google Shape;45;p5"/>
            <p:cNvPicPr preferRelativeResize="0"/>
            <p:nvPr/>
          </p:nvPicPr>
          <p:blipFill rotWithShape="1">
            <a:blip r:embed="rId3">
              <a:alphaModFix/>
            </a:blip>
            <a:srcRect l="31230" t="17328" r="31233" b="17328"/>
            <a:stretch/>
          </p:blipFill>
          <p:spPr>
            <a:xfrm>
              <a:off x="2984162" y="4604001"/>
              <a:ext cx="3175675" cy="3109598"/>
            </a:xfrm>
            <a:prstGeom prst="rect">
              <a:avLst/>
            </a:prstGeom>
            <a:noFill/>
            <a:ln>
              <a:noFill/>
            </a:ln>
          </p:spPr>
        </p:pic>
        <p:pic>
          <p:nvPicPr>
            <p:cNvPr id="46" name="Google Shape;46;p5"/>
            <p:cNvPicPr preferRelativeResize="0"/>
            <p:nvPr/>
          </p:nvPicPr>
          <p:blipFill rotWithShape="1">
            <a:blip r:embed="rId4">
              <a:alphaModFix/>
            </a:blip>
            <a:srcRect l="21428" t="23282" r="19196" b="17457"/>
            <a:stretch/>
          </p:blipFill>
          <p:spPr>
            <a:xfrm flipH="1">
              <a:off x="8162438" y="-232087"/>
              <a:ext cx="3432274" cy="1926923"/>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pic>
        <p:nvPicPr>
          <p:cNvPr id="48" name="Google Shape;48;p6"/>
          <p:cNvPicPr preferRelativeResize="0"/>
          <p:nvPr/>
        </p:nvPicPr>
        <p:blipFill rotWithShape="1">
          <a:blip r:embed="rId2">
            <a:alphaModFix amt="70000"/>
          </a:blip>
          <a:srcRect/>
          <a:stretch/>
        </p:blipFill>
        <p:spPr>
          <a:xfrm flipH="1">
            <a:off x="-17599" y="0"/>
            <a:ext cx="9179198" cy="5143500"/>
          </a:xfrm>
          <a:prstGeom prst="rect">
            <a:avLst/>
          </a:prstGeom>
          <a:noFill/>
          <a:ln>
            <a:noFill/>
          </a:ln>
        </p:spPr>
      </p:pic>
      <p:sp>
        <p:nvSpPr>
          <p:cNvPr id="49" name="Google Shape;4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0" name="Google Shape;50;p6"/>
          <p:cNvGrpSpPr/>
          <p:nvPr/>
        </p:nvGrpSpPr>
        <p:grpSpPr>
          <a:xfrm>
            <a:off x="-1915912" y="-2138438"/>
            <a:ext cx="13599687" cy="9286286"/>
            <a:chOff x="-1915912" y="-2138438"/>
            <a:chExt cx="13599687" cy="9286286"/>
          </a:xfrm>
        </p:grpSpPr>
        <p:grpSp>
          <p:nvGrpSpPr>
            <p:cNvPr id="51" name="Google Shape;51;p6"/>
            <p:cNvGrpSpPr/>
            <p:nvPr/>
          </p:nvGrpSpPr>
          <p:grpSpPr>
            <a:xfrm>
              <a:off x="-1258184" y="-1891435"/>
              <a:ext cx="3425902" cy="3248909"/>
              <a:chOff x="-1258184" y="-1891435"/>
              <a:chExt cx="3425902" cy="3248909"/>
            </a:xfrm>
          </p:grpSpPr>
          <p:pic>
            <p:nvPicPr>
              <p:cNvPr id="52" name="Google Shape;52;p6"/>
              <p:cNvPicPr preferRelativeResize="0"/>
              <p:nvPr/>
            </p:nvPicPr>
            <p:blipFill rotWithShape="1">
              <a:blip r:embed="rId3">
                <a:alphaModFix/>
              </a:blip>
              <a:srcRect l="18147" r="18154"/>
              <a:stretch/>
            </p:blipFill>
            <p:spPr>
              <a:xfrm>
                <a:off x="-1007967" y="-1891435"/>
                <a:ext cx="3175685" cy="2804301"/>
              </a:xfrm>
              <a:prstGeom prst="rect">
                <a:avLst/>
              </a:prstGeom>
              <a:noFill/>
              <a:ln>
                <a:noFill/>
              </a:ln>
            </p:spPr>
          </p:pic>
          <p:pic>
            <p:nvPicPr>
              <p:cNvPr id="53" name="Google Shape;53;p6"/>
              <p:cNvPicPr preferRelativeResize="0"/>
              <p:nvPr/>
            </p:nvPicPr>
            <p:blipFill rotWithShape="1">
              <a:blip r:embed="rId4">
                <a:alphaModFix/>
              </a:blip>
              <a:srcRect l="27531" r="27526"/>
              <a:stretch/>
            </p:blipFill>
            <p:spPr>
              <a:xfrm rot="5000329" flipH="1">
                <a:off x="-841218" y="-1417064"/>
                <a:ext cx="2321713" cy="2905949"/>
              </a:xfrm>
              <a:prstGeom prst="rect">
                <a:avLst/>
              </a:prstGeom>
              <a:noFill/>
              <a:ln>
                <a:noFill/>
              </a:ln>
            </p:spPr>
          </p:pic>
        </p:grpSp>
        <p:grpSp>
          <p:nvGrpSpPr>
            <p:cNvPr id="54" name="Google Shape;54;p6"/>
            <p:cNvGrpSpPr/>
            <p:nvPr/>
          </p:nvGrpSpPr>
          <p:grpSpPr>
            <a:xfrm>
              <a:off x="7695499" y="-2138438"/>
              <a:ext cx="3988276" cy="3861023"/>
              <a:chOff x="7695499" y="-2138438"/>
              <a:chExt cx="3988276" cy="3861023"/>
            </a:xfrm>
          </p:grpSpPr>
          <p:pic>
            <p:nvPicPr>
              <p:cNvPr id="55" name="Google Shape;55;p6"/>
              <p:cNvPicPr preferRelativeResize="0"/>
              <p:nvPr/>
            </p:nvPicPr>
            <p:blipFill rotWithShape="1">
              <a:blip r:embed="rId5">
                <a:alphaModFix/>
              </a:blip>
              <a:srcRect l="20925" t="20710" r="20914" b="20704"/>
              <a:stretch/>
            </p:blipFill>
            <p:spPr>
              <a:xfrm flipH="1">
                <a:off x="7973488" y="-1285661"/>
                <a:ext cx="3432274" cy="1944821"/>
              </a:xfrm>
              <a:prstGeom prst="rect">
                <a:avLst/>
              </a:prstGeom>
              <a:noFill/>
              <a:ln>
                <a:noFill/>
              </a:ln>
            </p:spPr>
          </p:pic>
          <p:pic>
            <p:nvPicPr>
              <p:cNvPr id="56" name="Google Shape;56;p6"/>
              <p:cNvPicPr preferRelativeResize="0"/>
              <p:nvPr/>
            </p:nvPicPr>
            <p:blipFill rotWithShape="1">
              <a:blip r:embed="rId6">
                <a:alphaModFix/>
              </a:blip>
              <a:srcRect l="19740" r="19740"/>
              <a:stretch/>
            </p:blipFill>
            <p:spPr>
              <a:xfrm rot="-1264772" flipH="1">
                <a:off x="8116206" y="-1670398"/>
                <a:ext cx="3146861" cy="2924943"/>
              </a:xfrm>
              <a:prstGeom prst="rect">
                <a:avLst/>
              </a:prstGeom>
              <a:noFill/>
              <a:ln>
                <a:noFill/>
              </a:ln>
            </p:spPr>
          </p:pic>
        </p:grpSp>
        <p:pic>
          <p:nvPicPr>
            <p:cNvPr id="57" name="Google Shape;57;p6"/>
            <p:cNvPicPr preferRelativeResize="0"/>
            <p:nvPr/>
          </p:nvPicPr>
          <p:blipFill rotWithShape="1">
            <a:blip r:embed="rId7">
              <a:alphaModFix/>
            </a:blip>
            <a:srcRect l="31230" t="17328" r="31233" b="17328"/>
            <a:stretch/>
          </p:blipFill>
          <p:spPr>
            <a:xfrm>
              <a:off x="-1915912" y="4038251"/>
              <a:ext cx="3175675" cy="3109598"/>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pic>
        <p:nvPicPr>
          <p:cNvPr id="59" name="Google Shape;59;p7"/>
          <p:cNvPicPr preferRelativeResize="0"/>
          <p:nvPr/>
        </p:nvPicPr>
        <p:blipFill rotWithShape="1">
          <a:blip r:embed="rId2">
            <a:alphaModFix amt="70000"/>
          </a:blip>
          <a:srcRect/>
          <a:stretch/>
        </p:blipFill>
        <p:spPr>
          <a:xfrm flipH="1">
            <a:off x="-17599" y="0"/>
            <a:ext cx="9179198" cy="5143500"/>
          </a:xfrm>
          <a:prstGeom prst="rect">
            <a:avLst/>
          </a:prstGeom>
          <a:noFill/>
          <a:ln>
            <a:noFill/>
          </a:ln>
        </p:spPr>
      </p:pic>
      <p:sp>
        <p:nvSpPr>
          <p:cNvPr id="60" name="Google Shape;60;p7"/>
          <p:cNvSpPr txBox="1">
            <a:spLocks noGrp="1"/>
          </p:cNvSpPr>
          <p:nvPr>
            <p:ph type="title"/>
          </p:nvPr>
        </p:nvSpPr>
        <p:spPr>
          <a:xfrm>
            <a:off x="713225" y="683450"/>
            <a:ext cx="4294800" cy="123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1" name="Google Shape;61;p7"/>
          <p:cNvSpPr txBox="1">
            <a:spLocks noGrp="1"/>
          </p:cNvSpPr>
          <p:nvPr>
            <p:ph type="subTitle" idx="1"/>
          </p:nvPr>
        </p:nvSpPr>
        <p:spPr>
          <a:xfrm>
            <a:off x="713225" y="197870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62" name="Google Shape;62;p7"/>
          <p:cNvSpPr>
            <a:spLocks noGrp="1"/>
          </p:cNvSpPr>
          <p:nvPr>
            <p:ph type="pic" idx="2"/>
          </p:nvPr>
        </p:nvSpPr>
        <p:spPr>
          <a:xfrm flipH="1">
            <a:off x="5643775" y="539500"/>
            <a:ext cx="2787000" cy="4064400"/>
          </a:xfrm>
          <a:prstGeom prst="rect">
            <a:avLst/>
          </a:prstGeom>
          <a:noFill/>
          <a:ln>
            <a:noFill/>
          </a:ln>
        </p:spPr>
      </p:sp>
      <p:grpSp>
        <p:nvGrpSpPr>
          <p:cNvPr id="63" name="Google Shape;63;p7"/>
          <p:cNvGrpSpPr/>
          <p:nvPr/>
        </p:nvGrpSpPr>
        <p:grpSpPr>
          <a:xfrm>
            <a:off x="-2720001" y="-125250"/>
            <a:ext cx="5510680" cy="7123168"/>
            <a:chOff x="-2720001" y="-125250"/>
            <a:chExt cx="5510680" cy="7123168"/>
          </a:xfrm>
        </p:grpSpPr>
        <p:grpSp>
          <p:nvGrpSpPr>
            <p:cNvPr id="64" name="Google Shape;64;p7"/>
            <p:cNvGrpSpPr/>
            <p:nvPr/>
          </p:nvGrpSpPr>
          <p:grpSpPr>
            <a:xfrm>
              <a:off x="-2720001" y="2673500"/>
              <a:ext cx="5510680" cy="4324418"/>
              <a:chOff x="-2720001" y="2673500"/>
              <a:chExt cx="5510680" cy="4324418"/>
            </a:xfrm>
          </p:grpSpPr>
          <p:pic>
            <p:nvPicPr>
              <p:cNvPr id="65" name="Google Shape;65;p7"/>
              <p:cNvPicPr preferRelativeResize="0"/>
              <p:nvPr/>
            </p:nvPicPr>
            <p:blipFill rotWithShape="1">
              <a:blip r:embed="rId3">
                <a:alphaModFix/>
              </a:blip>
              <a:srcRect l="20925" t="20710" r="20914" b="20704"/>
              <a:stretch/>
            </p:blipFill>
            <p:spPr>
              <a:xfrm rot="1567571">
                <a:off x="-894450" y="4396752"/>
                <a:ext cx="3432273" cy="1944820"/>
              </a:xfrm>
              <a:prstGeom prst="rect">
                <a:avLst/>
              </a:prstGeom>
              <a:noFill/>
              <a:ln>
                <a:noFill/>
              </a:ln>
            </p:spPr>
          </p:pic>
          <p:pic>
            <p:nvPicPr>
              <p:cNvPr id="66" name="Google Shape;66;p7"/>
              <p:cNvPicPr preferRelativeResize="0"/>
              <p:nvPr/>
            </p:nvPicPr>
            <p:blipFill rotWithShape="1">
              <a:blip r:embed="rId4">
                <a:alphaModFix/>
              </a:blip>
              <a:srcRect l="19740" r="19740"/>
              <a:stretch/>
            </p:blipFill>
            <p:spPr>
              <a:xfrm rot="1264772">
                <a:off x="-2299294" y="3141540"/>
                <a:ext cx="3146861" cy="2924943"/>
              </a:xfrm>
              <a:prstGeom prst="rect">
                <a:avLst/>
              </a:prstGeom>
              <a:noFill/>
              <a:ln>
                <a:noFill/>
              </a:ln>
            </p:spPr>
          </p:pic>
        </p:grpSp>
        <p:pic>
          <p:nvPicPr>
            <p:cNvPr id="67" name="Google Shape;67;p7"/>
            <p:cNvPicPr preferRelativeResize="0"/>
            <p:nvPr/>
          </p:nvPicPr>
          <p:blipFill rotWithShape="1">
            <a:blip r:embed="rId5">
              <a:alphaModFix/>
            </a:blip>
            <a:srcRect l="67843" t="23280" r="19197" b="17071"/>
            <a:stretch/>
          </p:blipFill>
          <p:spPr>
            <a:xfrm rot="5400000">
              <a:off x="447112" y="-720438"/>
              <a:ext cx="749150" cy="1939526"/>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pic>
        <p:nvPicPr>
          <p:cNvPr id="69" name="Google Shape;69;p8"/>
          <p:cNvPicPr preferRelativeResize="0"/>
          <p:nvPr/>
        </p:nvPicPr>
        <p:blipFill rotWithShape="1">
          <a:blip r:embed="rId2">
            <a:alphaModFix amt="70000"/>
          </a:blip>
          <a:srcRect/>
          <a:stretch/>
        </p:blipFill>
        <p:spPr>
          <a:xfrm flipH="1">
            <a:off x="-17599" y="0"/>
            <a:ext cx="9179198" cy="5143500"/>
          </a:xfrm>
          <a:prstGeom prst="rect">
            <a:avLst/>
          </a:prstGeom>
          <a:noFill/>
          <a:ln>
            <a:noFill/>
          </a:ln>
        </p:spPr>
      </p:pic>
      <p:sp>
        <p:nvSpPr>
          <p:cNvPr id="70" name="Google Shape;70;p8"/>
          <p:cNvSpPr txBox="1">
            <a:spLocks noGrp="1"/>
          </p:cNvSpPr>
          <p:nvPr>
            <p:ph type="title"/>
          </p:nvPr>
        </p:nvSpPr>
        <p:spPr>
          <a:xfrm>
            <a:off x="902800" y="1307100"/>
            <a:ext cx="73383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1800"/>
              <a:buNone/>
              <a:defRPr sz="70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grpSp>
        <p:nvGrpSpPr>
          <p:cNvPr id="71" name="Google Shape;71;p8"/>
          <p:cNvGrpSpPr/>
          <p:nvPr/>
        </p:nvGrpSpPr>
        <p:grpSpPr>
          <a:xfrm>
            <a:off x="-1906984" y="-2138438"/>
            <a:ext cx="13590759" cy="8893411"/>
            <a:chOff x="-1906984" y="-2138438"/>
            <a:chExt cx="13590759" cy="8893411"/>
          </a:xfrm>
        </p:grpSpPr>
        <p:grpSp>
          <p:nvGrpSpPr>
            <p:cNvPr id="72" name="Google Shape;72;p8"/>
            <p:cNvGrpSpPr/>
            <p:nvPr/>
          </p:nvGrpSpPr>
          <p:grpSpPr>
            <a:xfrm>
              <a:off x="-1906984" y="3506065"/>
              <a:ext cx="3425902" cy="3248909"/>
              <a:chOff x="-1258184" y="-1891435"/>
              <a:chExt cx="3425902" cy="3248909"/>
            </a:xfrm>
          </p:grpSpPr>
          <p:pic>
            <p:nvPicPr>
              <p:cNvPr id="73" name="Google Shape;73;p8"/>
              <p:cNvPicPr preferRelativeResize="0"/>
              <p:nvPr/>
            </p:nvPicPr>
            <p:blipFill rotWithShape="1">
              <a:blip r:embed="rId3">
                <a:alphaModFix/>
              </a:blip>
              <a:srcRect l="18147" r="18154"/>
              <a:stretch/>
            </p:blipFill>
            <p:spPr>
              <a:xfrm>
                <a:off x="-1007967" y="-1891435"/>
                <a:ext cx="3175685" cy="2804301"/>
              </a:xfrm>
              <a:prstGeom prst="rect">
                <a:avLst/>
              </a:prstGeom>
              <a:noFill/>
              <a:ln>
                <a:noFill/>
              </a:ln>
            </p:spPr>
          </p:pic>
          <p:pic>
            <p:nvPicPr>
              <p:cNvPr id="74" name="Google Shape;74;p8"/>
              <p:cNvPicPr preferRelativeResize="0"/>
              <p:nvPr/>
            </p:nvPicPr>
            <p:blipFill rotWithShape="1">
              <a:blip r:embed="rId4">
                <a:alphaModFix/>
              </a:blip>
              <a:srcRect l="27531" r="27526"/>
              <a:stretch/>
            </p:blipFill>
            <p:spPr>
              <a:xfrm rot="5000329" flipH="1">
                <a:off x="-841218" y="-1417064"/>
                <a:ext cx="2321713" cy="2905949"/>
              </a:xfrm>
              <a:prstGeom prst="rect">
                <a:avLst/>
              </a:prstGeom>
              <a:noFill/>
              <a:ln>
                <a:noFill/>
              </a:ln>
            </p:spPr>
          </p:pic>
        </p:grpSp>
        <p:grpSp>
          <p:nvGrpSpPr>
            <p:cNvPr id="75" name="Google Shape;75;p8"/>
            <p:cNvGrpSpPr/>
            <p:nvPr/>
          </p:nvGrpSpPr>
          <p:grpSpPr>
            <a:xfrm>
              <a:off x="7695499" y="-2138438"/>
              <a:ext cx="3988276" cy="3861023"/>
              <a:chOff x="7695499" y="-2138438"/>
              <a:chExt cx="3988276" cy="3861023"/>
            </a:xfrm>
          </p:grpSpPr>
          <p:pic>
            <p:nvPicPr>
              <p:cNvPr id="76" name="Google Shape;76;p8"/>
              <p:cNvPicPr preferRelativeResize="0"/>
              <p:nvPr/>
            </p:nvPicPr>
            <p:blipFill rotWithShape="1">
              <a:blip r:embed="rId5">
                <a:alphaModFix/>
              </a:blip>
              <a:srcRect l="20925" t="20710" r="20914" b="20704"/>
              <a:stretch/>
            </p:blipFill>
            <p:spPr>
              <a:xfrm flipH="1">
                <a:off x="7973488" y="-1285661"/>
                <a:ext cx="3432274" cy="1944821"/>
              </a:xfrm>
              <a:prstGeom prst="rect">
                <a:avLst/>
              </a:prstGeom>
              <a:noFill/>
              <a:ln>
                <a:noFill/>
              </a:ln>
            </p:spPr>
          </p:pic>
          <p:pic>
            <p:nvPicPr>
              <p:cNvPr id="77" name="Google Shape;77;p8"/>
              <p:cNvPicPr preferRelativeResize="0"/>
              <p:nvPr/>
            </p:nvPicPr>
            <p:blipFill rotWithShape="1">
              <a:blip r:embed="rId6">
                <a:alphaModFix/>
              </a:blip>
              <a:srcRect l="19740" r="19740"/>
              <a:stretch/>
            </p:blipFill>
            <p:spPr>
              <a:xfrm rot="-1264772" flipH="1">
                <a:off x="8116206" y="-1670398"/>
                <a:ext cx="3146861" cy="2924943"/>
              </a:xfrm>
              <a:prstGeom prst="rect">
                <a:avLst/>
              </a:prstGeom>
              <a:noFill/>
              <a:ln>
                <a:noFill/>
              </a:ln>
            </p:spPr>
          </p:pic>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pic>
        <p:nvPicPr>
          <p:cNvPr id="79" name="Google Shape;79;p9"/>
          <p:cNvPicPr preferRelativeResize="0"/>
          <p:nvPr/>
        </p:nvPicPr>
        <p:blipFill rotWithShape="1">
          <a:blip r:embed="rId2">
            <a:alphaModFix amt="70000"/>
          </a:blip>
          <a:srcRect/>
          <a:stretch/>
        </p:blipFill>
        <p:spPr>
          <a:xfrm flipH="1">
            <a:off x="-17599" y="0"/>
            <a:ext cx="9179198" cy="5143500"/>
          </a:xfrm>
          <a:prstGeom prst="rect">
            <a:avLst/>
          </a:prstGeom>
          <a:noFill/>
          <a:ln>
            <a:noFill/>
          </a:ln>
        </p:spPr>
      </p:pic>
      <p:sp>
        <p:nvSpPr>
          <p:cNvPr id="80" name="Google Shape;80;p9"/>
          <p:cNvSpPr txBox="1">
            <a:spLocks noGrp="1"/>
          </p:cNvSpPr>
          <p:nvPr>
            <p:ph type="title"/>
          </p:nvPr>
        </p:nvSpPr>
        <p:spPr>
          <a:xfrm>
            <a:off x="681925" y="1189100"/>
            <a:ext cx="77802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81" name="Google Shape;8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82" name="Google Shape;82;p9"/>
          <p:cNvGrpSpPr/>
          <p:nvPr/>
        </p:nvGrpSpPr>
        <p:grpSpPr>
          <a:xfrm>
            <a:off x="-1736913" y="-232087"/>
            <a:ext cx="13331625" cy="7020785"/>
            <a:chOff x="-1736913" y="-232087"/>
            <a:chExt cx="13331625" cy="7020785"/>
          </a:xfrm>
        </p:grpSpPr>
        <p:pic>
          <p:nvPicPr>
            <p:cNvPr id="83" name="Google Shape;83;p9"/>
            <p:cNvPicPr preferRelativeResize="0"/>
            <p:nvPr/>
          </p:nvPicPr>
          <p:blipFill rotWithShape="1">
            <a:blip r:embed="rId3">
              <a:alphaModFix/>
            </a:blip>
            <a:srcRect l="31230" t="17328" r="31233" b="17328"/>
            <a:stretch/>
          </p:blipFill>
          <p:spPr>
            <a:xfrm>
              <a:off x="-1736913" y="3679101"/>
              <a:ext cx="3175675" cy="3109598"/>
            </a:xfrm>
            <a:prstGeom prst="rect">
              <a:avLst/>
            </a:prstGeom>
            <a:noFill/>
            <a:ln>
              <a:noFill/>
            </a:ln>
          </p:spPr>
        </p:pic>
        <p:pic>
          <p:nvPicPr>
            <p:cNvPr id="84" name="Google Shape;84;p9"/>
            <p:cNvPicPr preferRelativeResize="0"/>
            <p:nvPr/>
          </p:nvPicPr>
          <p:blipFill rotWithShape="1">
            <a:blip r:embed="rId4">
              <a:alphaModFix/>
            </a:blip>
            <a:srcRect l="21428" t="23282" r="19196" b="17457"/>
            <a:stretch/>
          </p:blipFill>
          <p:spPr>
            <a:xfrm flipH="1">
              <a:off x="8162438" y="-232087"/>
              <a:ext cx="3432274" cy="1926923"/>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a:spLocks noGrp="1"/>
          </p:cNvSpPr>
          <p:nvPr>
            <p:ph type="pic" idx="2"/>
          </p:nvPr>
        </p:nvSpPr>
        <p:spPr>
          <a:xfrm>
            <a:off x="0" y="0"/>
            <a:ext cx="9144000" cy="5143500"/>
          </a:xfrm>
          <a:prstGeom prst="rect">
            <a:avLst/>
          </a:prstGeom>
          <a:noFill/>
          <a:ln>
            <a:noFill/>
          </a:ln>
        </p:spPr>
      </p:sp>
      <p:sp>
        <p:nvSpPr>
          <p:cNvPr id="87" name="Google Shape;87;p10"/>
          <p:cNvSpPr txBox="1">
            <a:spLocks noGrp="1"/>
          </p:cNvSpPr>
          <p:nvPr>
            <p:ph type="title"/>
          </p:nvPr>
        </p:nvSpPr>
        <p:spPr>
          <a:xfrm>
            <a:off x="720000" y="4014450"/>
            <a:ext cx="7704000" cy="572700"/>
          </a:xfrm>
          <a:prstGeom prst="rect">
            <a:avLst/>
          </a:prstGeom>
          <a:solidFill>
            <a:schemeClr val="accent4"/>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2pPr>
            <a:lvl3pPr lvl="2" algn="ctr"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3pPr>
            <a:lvl4pPr lvl="3" algn="ctr"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4pPr>
            <a:lvl5pPr lvl="4" algn="ctr"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5pPr>
            <a:lvl6pPr lvl="5" algn="ctr"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6pPr>
            <a:lvl7pPr lvl="6" algn="ctr"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7pPr>
            <a:lvl8pPr lvl="7" algn="ctr"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8pPr>
            <a:lvl9pPr lvl="8" algn="ctr"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1pPr>
            <a:lvl2pPr marL="914400" lvl="1"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2pPr>
            <a:lvl3pPr marL="1371600" lvl="2"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3pPr>
            <a:lvl4pPr marL="1828800" lvl="3"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4pPr>
            <a:lvl5pPr marL="2286000" lvl="4"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5pPr>
            <a:lvl6pPr marL="2743200" lvl="5"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6pPr>
            <a:lvl7pPr marL="3200400" lvl="6"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7pPr>
            <a:lvl8pPr marL="3657600" lvl="7"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8pPr>
            <a:lvl9pPr marL="4114800" lvl="8"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5" r:id="rId15"/>
    <p:sldLayoutId id="2147483666" r:id="rId16"/>
    <p:sldLayoutId id="2147483667" r:id="rId17"/>
    <p:sldLayoutId id="2147483668" r:id="rId18"/>
    <p:sldLayoutId id="2147483670" r:id="rId19"/>
    <p:sldLayoutId id="2147483671"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13" name="Google Shape;1183;p28">
            <a:extLst>
              <a:ext uri="{FF2B5EF4-FFF2-40B4-BE49-F238E27FC236}">
                <a16:creationId xmlns:a16="http://schemas.microsoft.com/office/drawing/2014/main" id="{0675589D-E3F0-F9F1-BD88-B25B6A955334}"/>
              </a:ext>
            </a:extLst>
          </p:cNvPr>
          <p:cNvSpPr txBox="1">
            <a:spLocks noGrp="1"/>
          </p:cNvSpPr>
          <p:nvPr/>
        </p:nvSpPr>
        <p:spPr>
          <a:xfrm>
            <a:off x="2075756" y="1877408"/>
            <a:ext cx="4992488" cy="7808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191919"/>
              </a:buClr>
              <a:buSzPts val="5200"/>
              <a:buFont typeface="Rozha One"/>
              <a:buNone/>
              <a:defRPr sz="7200" b="0" i="0" u="none" strike="noStrike" cap="none">
                <a:solidFill>
                  <a:schemeClr val="dk1"/>
                </a:solidFill>
                <a:latin typeface="Rozha One"/>
                <a:ea typeface="Rozha One"/>
                <a:cs typeface="Rozha One"/>
                <a:sym typeface="Rozha One"/>
              </a:defRPr>
            </a:lvl1pPr>
            <a:lvl2pPr marR="0" lvl="1"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2pPr>
            <a:lvl3pPr marR="0" lvl="2"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3pPr>
            <a:lvl4pPr marR="0" lvl="3"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4pPr>
            <a:lvl5pPr marR="0" lvl="4"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5pPr>
            <a:lvl6pPr marR="0" lvl="5"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6pPr>
            <a:lvl7pPr marR="0" lvl="6"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7pPr>
            <a:lvl8pPr marR="0" lvl="7"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8pPr>
            <a:lvl9pPr marR="0" lvl="8" algn="ctr" rtl="0">
              <a:lnSpc>
                <a:spcPct val="100000"/>
              </a:lnSpc>
              <a:spcBef>
                <a:spcPts val="0"/>
              </a:spcBef>
              <a:spcAft>
                <a:spcPts val="0"/>
              </a:spcAft>
              <a:buClr>
                <a:srgbClr val="191919"/>
              </a:buClr>
              <a:buSzPts val="5200"/>
              <a:buFont typeface="Rozha One"/>
              <a:buNone/>
              <a:defRPr sz="5200" b="0" i="0" u="none" strike="noStrike" cap="none">
                <a:solidFill>
                  <a:srgbClr val="191919"/>
                </a:solidFill>
                <a:latin typeface="Rozha One"/>
                <a:ea typeface="Rozha One"/>
                <a:cs typeface="Rozha One"/>
                <a:sym typeface="Rozha One"/>
              </a:defRPr>
            </a:lvl9pPr>
          </a:lstStyle>
          <a:p>
            <a:pPr marL="0" lvl="0" indent="0" algn="l" rtl="0">
              <a:spcBef>
                <a:spcPts val="0"/>
              </a:spcBef>
              <a:spcAft>
                <a:spcPts val="0"/>
              </a:spcAft>
              <a:buNone/>
            </a:pPr>
            <a:r>
              <a:rPr lang="en-IN" sz="3200" dirty="0">
                <a:latin typeface="Javanese Text" panose="02000000000000000000" pitchFamily="2" charset="0"/>
              </a:rPr>
              <a:t>YECHURI KARTHIKEYA</a:t>
            </a:r>
            <a:endParaRPr sz="3200" dirty="0">
              <a:latin typeface="Javanese Text" panose="02000000000000000000" pitchFamily="2" charset="0"/>
            </a:endParaRPr>
          </a:p>
        </p:txBody>
      </p:sp>
      <p:sp>
        <p:nvSpPr>
          <p:cNvPr id="14" name="Google Shape;1184;p28">
            <a:extLst>
              <a:ext uri="{FF2B5EF4-FFF2-40B4-BE49-F238E27FC236}">
                <a16:creationId xmlns:a16="http://schemas.microsoft.com/office/drawing/2014/main" id="{66DDA0DA-FF35-CE21-F973-0219EA044D74}"/>
              </a:ext>
            </a:extLst>
          </p:cNvPr>
          <p:cNvSpPr txBox="1">
            <a:spLocks noGrp="1"/>
          </p:cNvSpPr>
          <p:nvPr/>
        </p:nvSpPr>
        <p:spPr>
          <a:xfrm>
            <a:off x="1785568" y="2658269"/>
            <a:ext cx="5162100"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Overpass"/>
              <a:buNone/>
              <a:defRPr sz="16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800"/>
              <a:buFont typeface="Overpass"/>
              <a:buNone/>
              <a:defRPr sz="1800" b="0" i="0" u="none" strike="noStrike" cap="none">
                <a:solidFill>
                  <a:schemeClr val="dk1"/>
                </a:solidFill>
                <a:latin typeface="Overpass"/>
                <a:ea typeface="Overpass"/>
                <a:cs typeface="Overpass"/>
                <a:sym typeface="Overpass"/>
              </a:defRPr>
            </a:lvl9pPr>
          </a:lstStyle>
          <a:p>
            <a:pPr marL="0" indent="0"/>
            <a:r>
              <a:rPr lang="en-US" sz="2000" b="1" dirty="0">
                <a:latin typeface="Javanese Text" panose="02000000000000000000" pitchFamily="2" charset="0"/>
                <a:ea typeface="MS UI Gothic" panose="020B0600070205080204" pitchFamily="34" charset="-128"/>
                <a:cs typeface="Rozha One" panose="020B0604020202020204" charset="0"/>
              </a:rPr>
              <a:t>FINAL PROJECT</a:t>
            </a:r>
          </a:p>
        </p:txBody>
      </p:sp>
      <p:cxnSp>
        <p:nvCxnSpPr>
          <p:cNvPr id="15" name="Straight Connector 14">
            <a:extLst>
              <a:ext uri="{FF2B5EF4-FFF2-40B4-BE49-F238E27FC236}">
                <a16:creationId xmlns:a16="http://schemas.microsoft.com/office/drawing/2014/main" id="{55946B29-AFE3-9E3D-519E-223D7772D984}"/>
              </a:ext>
            </a:extLst>
          </p:cNvPr>
          <p:cNvCxnSpPr/>
          <p:nvPr/>
        </p:nvCxnSpPr>
        <p:spPr>
          <a:xfrm>
            <a:off x="2355601" y="2546552"/>
            <a:ext cx="4022035"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14" name="Google Shape;1262;p36">
            <a:extLst>
              <a:ext uri="{FF2B5EF4-FFF2-40B4-BE49-F238E27FC236}">
                <a16:creationId xmlns:a16="http://schemas.microsoft.com/office/drawing/2014/main" id="{31B1397C-700B-FE83-4B61-37729ED7D9F5}"/>
              </a:ext>
            </a:extLst>
          </p:cNvPr>
          <p:cNvSpPr txBox="1">
            <a:spLocks noGrp="1"/>
          </p:cNvSpPr>
          <p:nvPr/>
        </p:nvSpPr>
        <p:spPr>
          <a:xfrm>
            <a:off x="597254" y="131769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Rozha One"/>
              <a:buNone/>
              <a:defRPr sz="4000" b="0" i="0" u="none" strike="noStrike" cap="none">
                <a:solidFill>
                  <a:schemeClr val="accent2"/>
                </a:solidFill>
                <a:latin typeface="Rozha One"/>
                <a:ea typeface="Rozha One"/>
                <a:cs typeface="Rozha One"/>
                <a:sym typeface="Rozha One"/>
              </a:defRPr>
            </a:lvl1pPr>
            <a:lvl2pPr marR="0" lvl="1"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2pPr>
            <a:lvl3pPr marR="0" lvl="2"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3pPr>
            <a:lvl4pPr marR="0" lvl="3"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4pPr>
            <a:lvl5pPr marR="0" lvl="4"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5pPr>
            <a:lvl6pPr marR="0" lvl="5"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6pPr>
            <a:lvl7pPr marR="0" lvl="6"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7pPr>
            <a:lvl8pPr marR="0" lvl="7"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8pPr>
            <a:lvl9pPr marR="0" lvl="8"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9pPr>
          </a:lstStyle>
          <a:p>
            <a:pPr marL="0" lvl="0" indent="0" algn="l" rtl="0">
              <a:spcBef>
                <a:spcPts val="0"/>
              </a:spcBef>
              <a:spcAft>
                <a:spcPts val="0"/>
              </a:spcAft>
              <a:buNone/>
            </a:pPr>
            <a:r>
              <a:rPr lang="en" sz="3600" dirty="0">
                <a:solidFill>
                  <a:schemeClr val="tx1"/>
                </a:solidFill>
                <a:latin typeface="Javanese Text" panose="02000000000000000000" pitchFamily="2" charset="0"/>
              </a:rPr>
              <a:t>MODELLING</a:t>
            </a:r>
            <a:endParaRPr sz="3600" dirty="0">
              <a:solidFill>
                <a:schemeClr val="tx1"/>
              </a:solidFill>
              <a:latin typeface="Javanese Text" panose="02000000000000000000" pitchFamily="2" charset="0"/>
            </a:endParaRPr>
          </a:p>
        </p:txBody>
      </p:sp>
      <p:sp>
        <p:nvSpPr>
          <p:cNvPr id="15" name="Google Shape;1269;p36">
            <a:extLst>
              <a:ext uri="{FF2B5EF4-FFF2-40B4-BE49-F238E27FC236}">
                <a16:creationId xmlns:a16="http://schemas.microsoft.com/office/drawing/2014/main" id="{2C0991BD-C57E-07D6-DDC1-5E9C7BD84160}"/>
              </a:ext>
            </a:extLst>
          </p:cNvPr>
          <p:cNvSpPr txBox="1">
            <a:spLocks/>
          </p:cNvSpPr>
          <p:nvPr/>
        </p:nvSpPr>
        <p:spPr>
          <a:xfrm>
            <a:off x="597254" y="2154940"/>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b="1" dirty="0">
              <a:latin typeface="Javanese Text" panose="02000000000000000000" pitchFamily="2" charset="0"/>
              <a:cs typeface="Rozha One" panose="020B0604020202020204" charset="0"/>
            </a:endParaRPr>
          </a:p>
        </p:txBody>
      </p:sp>
      <p:sp>
        <p:nvSpPr>
          <p:cNvPr id="16" name="Google Shape;1270;p36">
            <a:extLst>
              <a:ext uri="{FF2B5EF4-FFF2-40B4-BE49-F238E27FC236}">
                <a16:creationId xmlns:a16="http://schemas.microsoft.com/office/drawing/2014/main" id="{69265C8D-1140-F1A3-D1BE-981D3B0A71FB}"/>
              </a:ext>
            </a:extLst>
          </p:cNvPr>
          <p:cNvSpPr txBox="1">
            <a:spLocks/>
          </p:cNvSpPr>
          <p:nvPr/>
        </p:nvSpPr>
        <p:spPr>
          <a:xfrm>
            <a:off x="597254" y="2210676"/>
            <a:ext cx="8317983" cy="2393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600" b="1" dirty="0">
                <a:latin typeface="Javanese Text" panose="02000000000000000000" pitchFamily="2" charset="0"/>
                <a:cs typeface="Rozha One" panose="020B0604020202020204" charset="0"/>
              </a:rPr>
              <a:t>Components:</a:t>
            </a:r>
          </a:p>
          <a:p>
            <a:pPr marL="457200" indent="-457200" algn="l">
              <a:buFont typeface="Arial" panose="020B0604020202020204" pitchFamily="34" charset="0"/>
              <a:buChar char="•"/>
            </a:pPr>
            <a:r>
              <a:rPr lang="en-US" sz="1600" b="1" dirty="0">
                <a:latin typeface="Javanese Text" panose="02000000000000000000" pitchFamily="2" charset="0"/>
                <a:cs typeface="Rozha One" panose="020B0604020202020204" charset="0"/>
              </a:rPr>
              <a:t>Key Press Handling: Function: </a:t>
            </a:r>
            <a:r>
              <a:rPr lang="en-US" sz="1600" i="1" dirty="0" err="1">
                <a:latin typeface="Javanese Text" panose="02000000000000000000" pitchFamily="2" charset="0"/>
                <a:cs typeface="Rozha One" panose="020B0604020202020204" charset="0"/>
              </a:rPr>
              <a:t>on_press</a:t>
            </a:r>
            <a:r>
              <a:rPr lang="en-US" sz="1600" i="1" dirty="0">
                <a:latin typeface="Javanese Text" panose="02000000000000000000" pitchFamily="2" charset="0"/>
                <a:cs typeface="Rozha One" panose="020B0604020202020204" charset="0"/>
              </a:rPr>
              <a:t>(key)</a:t>
            </a:r>
          </a:p>
          <a:p>
            <a:pPr algn="l"/>
            <a:r>
              <a:rPr lang="en-US" sz="1600" b="1" dirty="0">
                <a:latin typeface="Javanese Text" panose="02000000000000000000" pitchFamily="2" charset="0"/>
                <a:cs typeface="Rozha One" panose="020B0604020202020204" charset="0"/>
              </a:rPr>
              <a:t>	Description: </a:t>
            </a:r>
            <a:r>
              <a:rPr lang="en-US" sz="1600" dirty="0">
                <a:latin typeface="Javanese Text" panose="02000000000000000000" pitchFamily="2" charset="0"/>
                <a:cs typeface="Rozha One" panose="020B0604020202020204" charset="0"/>
              </a:rPr>
              <a:t>Captures and logs the pressed keys.</a:t>
            </a:r>
          </a:p>
          <a:p>
            <a:pPr algn="l"/>
            <a:r>
              <a:rPr lang="en-US" sz="1600" b="1" dirty="0">
                <a:latin typeface="Javanese Text" panose="02000000000000000000" pitchFamily="2" charset="0"/>
                <a:cs typeface="Rozha One" panose="020B0604020202020204" charset="0"/>
              </a:rPr>
              <a:t>	Details: </a:t>
            </a:r>
            <a:r>
              <a:rPr lang="en-US" sz="1600" dirty="0">
                <a:latin typeface="Javanese Text" panose="02000000000000000000" pitchFamily="2" charset="0"/>
                <a:cs typeface="Rozha One" panose="020B0604020202020204" charset="0"/>
              </a:rPr>
              <a:t>Appends key press events to a list and updates the JSON log file.</a:t>
            </a:r>
          </a:p>
          <a:p>
            <a:pPr algn="l"/>
            <a:endParaRPr lang="en-US" sz="1600" dirty="0">
              <a:latin typeface="Javanese Text" panose="02000000000000000000" pitchFamily="2" charset="0"/>
              <a:cs typeface="Rozha One" panose="020B0604020202020204" charset="0"/>
            </a:endParaRPr>
          </a:p>
          <a:p>
            <a:pPr marL="457200" indent="-457200" algn="l">
              <a:buFont typeface="Arial" panose="020B0604020202020204" pitchFamily="34" charset="0"/>
              <a:buChar char="•"/>
            </a:pPr>
            <a:r>
              <a:rPr lang="en-US" sz="1600" b="1" dirty="0">
                <a:latin typeface="Javanese Text" panose="02000000000000000000" pitchFamily="2" charset="0"/>
                <a:cs typeface="Rozha One" panose="020B0604020202020204" charset="0"/>
              </a:rPr>
              <a:t>Key Release Handling: Function: </a:t>
            </a:r>
            <a:r>
              <a:rPr lang="en-US" sz="1600" i="1" dirty="0" err="1">
                <a:latin typeface="Javanese Text" panose="02000000000000000000" pitchFamily="2" charset="0"/>
                <a:cs typeface="Rozha One" panose="020B0604020202020204" charset="0"/>
              </a:rPr>
              <a:t>on_release</a:t>
            </a:r>
            <a:r>
              <a:rPr lang="en-US" sz="1600" i="1" dirty="0">
                <a:latin typeface="Javanese Text" panose="02000000000000000000" pitchFamily="2" charset="0"/>
                <a:cs typeface="Rozha One" panose="020B0604020202020204" charset="0"/>
              </a:rPr>
              <a:t>(key)</a:t>
            </a:r>
          </a:p>
          <a:p>
            <a:pPr algn="l"/>
            <a:r>
              <a:rPr lang="en-US" sz="1600" b="1" dirty="0">
                <a:latin typeface="Javanese Text" panose="02000000000000000000" pitchFamily="2" charset="0"/>
                <a:cs typeface="Rozha One" panose="020B0604020202020204" charset="0"/>
              </a:rPr>
              <a:t>	Description: </a:t>
            </a:r>
            <a:r>
              <a:rPr lang="en-US" sz="1600" dirty="0">
                <a:latin typeface="Javanese Text" panose="02000000000000000000" pitchFamily="2" charset="0"/>
                <a:cs typeface="Rozha One" panose="020B0604020202020204" charset="0"/>
              </a:rPr>
              <a:t>Captures and logs the released keys.</a:t>
            </a:r>
          </a:p>
          <a:p>
            <a:pPr algn="l"/>
            <a:r>
              <a:rPr lang="en-US" sz="1600" dirty="0">
                <a:latin typeface="Javanese Text" panose="02000000000000000000" pitchFamily="2" charset="0"/>
                <a:cs typeface="Rozha One" panose="020B0604020202020204" charset="0"/>
              </a:rPr>
              <a:t>	</a:t>
            </a:r>
            <a:r>
              <a:rPr lang="en-US" sz="1600" b="1" dirty="0">
                <a:latin typeface="Javanese Text" panose="02000000000000000000" pitchFamily="2" charset="0"/>
                <a:cs typeface="Rozha One" panose="020B0604020202020204" charset="0"/>
              </a:rPr>
              <a:t>Details: </a:t>
            </a:r>
            <a:r>
              <a:rPr lang="en-US" sz="1600" dirty="0">
                <a:latin typeface="Javanese Text" panose="02000000000000000000" pitchFamily="2" charset="0"/>
                <a:cs typeface="Rozha One" panose="020B0604020202020204" charset="0"/>
              </a:rPr>
              <a:t>Appends key release events to a list, updates the JSON log file, and accumulates keys for the text log.</a:t>
            </a:r>
          </a:p>
          <a:p>
            <a:pPr algn="l"/>
            <a:endParaRPr lang="en-US" sz="1600" dirty="0">
              <a:latin typeface="Javanese Text" panose="02000000000000000000" pitchFamily="2" charset="0"/>
              <a:cs typeface="Rozha One" panose="020B0604020202020204" charset="0"/>
            </a:endParaRPr>
          </a:p>
          <a:p>
            <a:pPr algn="l"/>
            <a:endParaRPr lang="en-IN" sz="2400" dirty="0">
              <a:latin typeface="Javanese Text" panose="02000000000000000000" pitchFamily="2" charset="0"/>
              <a:cs typeface="Rozha One" panose="020B0604020202020204" charset="0"/>
            </a:endParaRPr>
          </a:p>
        </p:txBody>
      </p:sp>
      <p:cxnSp>
        <p:nvCxnSpPr>
          <p:cNvPr id="17" name="Straight Connector 16">
            <a:extLst>
              <a:ext uri="{FF2B5EF4-FFF2-40B4-BE49-F238E27FC236}">
                <a16:creationId xmlns:a16="http://schemas.microsoft.com/office/drawing/2014/main" id="{1150CC36-22DF-253D-1862-899109751455}"/>
              </a:ext>
            </a:extLst>
          </p:cNvPr>
          <p:cNvCxnSpPr>
            <a:cxnSpLocks/>
          </p:cNvCxnSpPr>
          <p:nvPr/>
        </p:nvCxnSpPr>
        <p:spPr>
          <a:xfrm>
            <a:off x="597254" y="1937332"/>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6" name="Google Shape;1292;p38">
            <a:extLst>
              <a:ext uri="{FF2B5EF4-FFF2-40B4-BE49-F238E27FC236}">
                <a16:creationId xmlns:a16="http://schemas.microsoft.com/office/drawing/2014/main" id="{CCCE572D-EDBB-D30D-A010-217EB9E157FC}"/>
              </a:ext>
            </a:extLst>
          </p:cNvPr>
          <p:cNvSpPr/>
          <p:nvPr/>
        </p:nvSpPr>
        <p:spPr>
          <a:xfrm>
            <a:off x="7727675" y="4309571"/>
            <a:ext cx="704228" cy="30654"/>
          </a:xfrm>
          <a:custGeom>
            <a:avLst/>
            <a:gdLst/>
            <a:ahLst/>
            <a:cxnLst/>
            <a:rect l="l" t="t" r="r" b="b"/>
            <a:pathLst>
              <a:path w="18034" h="785" extrusionOk="0">
                <a:moveTo>
                  <a:pt x="1" y="0"/>
                </a:moveTo>
                <a:lnTo>
                  <a:pt x="1" y="785"/>
                </a:lnTo>
                <a:lnTo>
                  <a:pt x="18034" y="785"/>
                </a:lnTo>
                <a:lnTo>
                  <a:pt x="18034"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Javanese Text" panose="02000000000000000000" pitchFamily="2" charset="0"/>
            </a:endParaRPr>
          </a:p>
        </p:txBody>
      </p:sp>
      <p:sp>
        <p:nvSpPr>
          <p:cNvPr id="7" name="Google Shape;1262;p36">
            <a:extLst>
              <a:ext uri="{FF2B5EF4-FFF2-40B4-BE49-F238E27FC236}">
                <a16:creationId xmlns:a16="http://schemas.microsoft.com/office/drawing/2014/main" id="{A6F8E52E-85EE-084C-D045-73BBBE1AFFDD}"/>
              </a:ext>
            </a:extLst>
          </p:cNvPr>
          <p:cNvSpPr txBox="1">
            <a:spLocks noGrp="1"/>
          </p:cNvSpPr>
          <p:nvPr/>
        </p:nvSpPr>
        <p:spPr>
          <a:xfrm>
            <a:off x="712098" y="8032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Rozha One"/>
              <a:buNone/>
              <a:defRPr sz="7900" b="0" i="0" u="none" strike="noStrike" cap="none">
                <a:solidFill>
                  <a:schemeClr val="accent2"/>
                </a:solidFill>
                <a:latin typeface="Rozha One"/>
                <a:ea typeface="Rozha One"/>
                <a:cs typeface="Rozha One"/>
                <a:sym typeface="Rozha One"/>
              </a:defRPr>
            </a:lvl1pPr>
            <a:lvl2pPr marR="0" lvl="1"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2pPr>
            <a:lvl3pPr marR="0" lvl="2"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3pPr>
            <a:lvl4pPr marR="0" lvl="3"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4pPr>
            <a:lvl5pPr marR="0" lvl="4"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5pPr>
            <a:lvl6pPr marR="0" lvl="5"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6pPr>
            <a:lvl7pPr marR="0" lvl="6"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7pPr>
            <a:lvl8pPr marR="0" lvl="7"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8pPr>
            <a:lvl9pPr marR="0" lvl="8"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 sz="3600" dirty="0">
                <a:solidFill>
                  <a:schemeClr val="tx1"/>
                </a:solidFill>
                <a:latin typeface="Javanese Text" panose="02000000000000000000" pitchFamily="2" charset="0"/>
              </a:rPr>
              <a:t>MODELLING</a:t>
            </a:r>
            <a:endParaRPr sz="3600" dirty="0">
              <a:solidFill>
                <a:schemeClr val="tx1"/>
              </a:solidFill>
              <a:latin typeface="Javanese Text" panose="02000000000000000000" pitchFamily="2" charset="0"/>
            </a:endParaRPr>
          </a:p>
        </p:txBody>
      </p:sp>
      <p:sp>
        <p:nvSpPr>
          <p:cNvPr id="8" name="Google Shape;1269;p36">
            <a:extLst>
              <a:ext uri="{FF2B5EF4-FFF2-40B4-BE49-F238E27FC236}">
                <a16:creationId xmlns:a16="http://schemas.microsoft.com/office/drawing/2014/main" id="{69755121-1407-CDFE-7FBE-DDB2E8E2AB94}"/>
              </a:ext>
            </a:extLst>
          </p:cNvPr>
          <p:cNvSpPr txBox="1">
            <a:spLocks/>
          </p:cNvSpPr>
          <p:nvPr/>
        </p:nvSpPr>
        <p:spPr>
          <a:xfrm>
            <a:off x="712098" y="1640525"/>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b="1" dirty="0">
              <a:latin typeface="Javanese Text" panose="02000000000000000000" pitchFamily="2" charset="0"/>
              <a:cs typeface="Rozha One" panose="020B0604020202020204" charset="0"/>
            </a:endParaRPr>
          </a:p>
        </p:txBody>
      </p:sp>
      <p:sp>
        <p:nvSpPr>
          <p:cNvPr id="9" name="Google Shape;1270;p36">
            <a:extLst>
              <a:ext uri="{FF2B5EF4-FFF2-40B4-BE49-F238E27FC236}">
                <a16:creationId xmlns:a16="http://schemas.microsoft.com/office/drawing/2014/main" id="{593988F9-25D1-918C-56BC-281A8906D5BF}"/>
              </a:ext>
            </a:extLst>
          </p:cNvPr>
          <p:cNvSpPr txBox="1">
            <a:spLocks/>
          </p:cNvSpPr>
          <p:nvPr/>
        </p:nvSpPr>
        <p:spPr>
          <a:xfrm>
            <a:off x="712099" y="1696261"/>
            <a:ext cx="6018730" cy="1820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l">
              <a:buFont typeface="Wingdings" panose="05000000000000000000" pitchFamily="2" charset="2"/>
              <a:buChar char="Ø"/>
            </a:pPr>
            <a:r>
              <a:rPr lang="en-US" sz="1600" b="1" dirty="0">
                <a:latin typeface="Javanese Text" panose="02000000000000000000" pitchFamily="2" charset="0"/>
                <a:cs typeface="Rozha One" panose="020B0604020202020204" charset="0"/>
              </a:rPr>
              <a:t>Logging Functions: Text Logging: </a:t>
            </a:r>
            <a:r>
              <a:rPr lang="en-US" sz="1600" i="1" dirty="0" err="1">
                <a:latin typeface="Javanese Text" panose="02000000000000000000" pitchFamily="2" charset="0"/>
                <a:cs typeface="Rozha One" panose="020B0604020202020204" charset="0"/>
              </a:rPr>
              <a:t>generate_text_log</a:t>
            </a:r>
            <a:r>
              <a:rPr lang="en-US" sz="1600" i="1" dirty="0">
                <a:latin typeface="Javanese Text" panose="02000000000000000000" pitchFamily="2" charset="0"/>
                <a:cs typeface="Rozha One" panose="020B0604020202020204" charset="0"/>
              </a:rPr>
              <a:t>(key)</a:t>
            </a:r>
          </a:p>
          <a:p>
            <a:pPr algn="l"/>
            <a:r>
              <a:rPr lang="en-US" sz="1600" b="1" dirty="0">
                <a:latin typeface="Javanese Text" panose="02000000000000000000" pitchFamily="2" charset="0"/>
                <a:cs typeface="Rozha One" panose="020B0604020202020204" charset="0"/>
              </a:rPr>
              <a:t>	Description: </a:t>
            </a:r>
            <a:r>
              <a:rPr lang="en-US" sz="1600" dirty="0">
                <a:latin typeface="Javanese Text" panose="02000000000000000000" pitchFamily="2" charset="0"/>
                <a:cs typeface="Rozha One" panose="020B0604020202020204" charset="0"/>
              </a:rPr>
              <a:t>Writes the recorded keys to key_log.txt.</a:t>
            </a:r>
          </a:p>
          <a:p>
            <a:pPr marL="457200" indent="-457200" algn="l">
              <a:buFont typeface="Wingdings" panose="05000000000000000000" pitchFamily="2" charset="2"/>
              <a:buChar char="Ø"/>
            </a:pPr>
            <a:r>
              <a:rPr lang="en-US" sz="1600" b="1" dirty="0">
                <a:latin typeface="Javanese Text" panose="02000000000000000000" pitchFamily="2" charset="0"/>
                <a:cs typeface="Rozha One" panose="020B0604020202020204" charset="0"/>
              </a:rPr>
              <a:t>JSON Logging</a:t>
            </a:r>
            <a:r>
              <a:rPr lang="en-US" sz="1600" dirty="0">
                <a:latin typeface="Javanese Text" panose="02000000000000000000" pitchFamily="2" charset="0"/>
                <a:cs typeface="Rozha One" panose="020B0604020202020204" charset="0"/>
              </a:rPr>
              <a:t>: </a:t>
            </a:r>
            <a:r>
              <a:rPr lang="en-US" sz="1600" i="1" dirty="0" err="1">
                <a:latin typeface="Javanese Text" panose="02000000000000000000" pitchFamily="2" charset="0"/>
                <a:cs typeface="Rozha One" panose="020B0604020202020204" charset="0"/>
              </a:rPr>
              <a:t>generate_json_file</a:t>
            </a:r>
            <a:r>
              <a:rPr lang="en-US" sz="1600" i="1" dirty="0">
                <a:latin typeface="Javanese Text" panose="02000000000000000000" pitchFamily="2" charset="0"/>
                <a:cs typeface="Rozha One" panose="020B0604020202020204" charset="0"/>
              </a:rPr>
              <a:t>(</a:t>
            </a:r>
            <a:r>
              <a:rPr lang="en-US" sz="1600" i="1" dirty="0" err="1">
                <a:latin typeface="Javanese Text" panose="02000000000000000000" pitchFamily="2" charset="0"/>
                <a:cs typeface="Rozha One" panose="020B0604020202020204" charset="0"/>
              </a:rPr>
              <a:t>keys_used</a:t>
            </a:r>
            <a:r>
              <a:rPr lang="en-US" sz="1600" i="1" dirty="0">
                <a:latin typeface="Javanese Text" panose="02000000000000000000" pitchFamily="2" charset="0"/>
                <a:cs typeface="Rozha One" panose="020B0604020202020204" charset="0"/>
              </a:rPr>
              <a:t>)</a:t>
            </a:r>
          </a:p>
          <a:p>
            <a:pPr algn="l"/>
            <a:r>
              <a:rPr lang="en-US" sz="1600" b="1" dirty="0">
                <a:latin typeface="Javanese Text" panose="02000000000000000000" pitchFamily="2" charset="0"/>
                <a:cs typeface="Rozha One" panose="020B0604020202020204" charset="0"/>
              </a:rPr>
              <a:t>	Description: </a:t>
            </a:r>
            <a:r>
              <a:rPr lang="en-US" sz="1600" dirty="0">
                <a:latin typeface="Javanese Text" panose="02000000000000000000" pitchFamily="2" charset="0"/>
                <a:cs typeface="Rozha One" panose="020B0604020202020204" charset="0"/>
              </a:rPr>
              <a:t>Dumps the list of key events to </a:t>
            </a:r>
            <a:r>
              <a:rPr lang="en-US" sz="1600" dirty="0" err="1">
                <a:latin typeface="Javanese Text" panose="02000000000000000000" pitchFamily="2" charset="0"/>
                <a:cs typeface="Rozha One" panose="020B0604020202020204" charset="0"/>
              </a:rPr>
              <a:t>key_log.json</a:t>
            </a:r>
            <a:r>
              <a:rPr lang="en-US" sz="1600" dirty="0">
                <a:latin typeface="Javanese Text" panose="02000000000000000000" pitchFamily="2" charset="0"/>
                <a:cs typeface="Rozha One" panose="020B0604020202020204" charset="0"/>
              </a:rPr>
              <a:t>.</a:t>
            </a:r>
            <a:endParaRPr lang="en-IN" sz="1600" dirty="0">
              <a:latin typeface="Javanese Text" panose="02000000000000000000" pitchFamily="2" charset="0"/>
              <a:cs typeface="Rozha One" panose="020B0604020202020204" charset="0"/>
            </a:endParaRPr>
          </a:p>
          <a:p>
            <a:pPr algn="l"/>
            <a:endParaRPr lang="en-IN" sz="2400" dirty="0">
              <a:latin typeface="Javanese Text" panose="02000000000000000000" pitchFamily="2" charset="0"/>
              <a:cs typeface="Rozha One" panose="020B0604020202020204" charset="0"/>
            </a:endParaRPr>
          </a:p>
        </p:txBody>
      </p:sp>
      <p:cxnSp>
        <p:nvCxnSpPr>
          <p:cNvPr id="10" name="Straight Connector 9">
            <a:extLst>
              <a:ext uri="{FF2B5EF4-FFF2-40B4-BE49-F238E27FC236}">
                <a16:creationId xmlns:a16="http://schemas.microsoft.com/office/drawing/2014/main" id="{3C8DDD4F-1858-0B50-4550-9FB135DA20F4}"/>
              </a:ext>
            </a:extLst>
          </p:cNvPr>
          <p:cNvCxnSpPr>
            <a:cxnSpLocks/>
          </p:cNvCxnSpPr>
          <p:nvPr/>
        </p:nvCxnSpPr>
        <p:spPr>
          <a:xfrm>
            <a:off x="712098" y="1422917"/>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 name="Google Shape;1292;p38">
            <a:extLst>
              <a:ext uri="{FF2B5EF4-FFF2-40B4-BE49-F238E27FC236}">
                <a16:creationId xmlns:a16="http://schemas.microsoft.com/office/drawing/2014/main" id="{1AFCFBCA-BAC8-6A5D-4101-FD3BAAD4C3A2}"/>
              </a:ext>
            </a:extLst>
          </p:cNvPr>
          <p:cNvSpPr/>
          <p:nvPr/>
        </p:nvSpPr>
        <p:spPr>
          <a:xfrm>
            <a:off x="7727675" y="4309571"/>
            <a:ext cx="704228" cy="30654"/>
          </a:xfrm>
          <a:custGeom>
            <a:avLst/>
            <a:gdLst/>
            <a:ahLst/>
            <a:cxnLst/>
            <a:rect l="l" t="t" r="r" b="b"/>
            <a:pathLst>
              <a:path w="18034" h="785" extrusionOk="0">
                <a:moveTo>
                  <a:pt x="1" y="0"/>
                </a:moveTo>
                <a:lnTo>
                  <a:pt x="1" y="785"/>
                </a:lnTo>
                <a:lnTo>
                  <a:pt x="18034" y="785"/>
                </a:lnTo>
                <a:lnTo>
                  <a:pt x="18034"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Javanese Text" panose="02000000000000000000" pitchFamily="2" charset="0"/>
            </a:endParaRPr>
          </a:p>
        </p:txBody>
      </p:sp>
      <p:sp>
        <p:nvSpPr>
          <p:cNvPr id="5" name="Google Shape;1262;p36">
            <a:extLst>
              <a:ext uri="{FF2B5EF4-FFF2-40B4-BE49-F238E27FC236}">
                <a16:creationId xmlns:a16="http://schemas.microsoft.com/office/drawing/2014/main" id="{D48FD4A1-F468-5236-B22B-02AA0D8231AC}"/>
              </a:ext>
            </a:extLst>
          </p:cNvPr>
          <p:cNvSpPr txBox="1">
            <a:spLocks/>
          </p:cNvSpPr>
          <p:nvPr/>
        </p:nvSpPr>
        <p:spPr>
          <a:xfrm>
            <a:off x="712098" y="8032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600">
                <a:solidFill>
                  <a:schemeClr val="tx1"/>
                </a:solidFill>
                <a:latin typeface="Javanese Text" panose="02000000000000000000" pitchFamily="2" charset="0"/>
              </a:rPr>
              <a:t>MODELLING</a:t>
            </a:r>
            <a:endParaRPr lang="en-IN" sz="3600" dirty="0">
              <a:solidFill>
                <a:schemeClr val="tx1"/>
              </a:solidFill>
              <a:latin typeface="Javanese Text" panose="02000000000000000000" pitchFamily="2" charset="0"/>
            </a:endParaRPr>
          </a:p>
        </p:txBody>
      </p:sp>
      <p:sp>
        <p:nvSpPr>
          <p:cNvPr id="6" name="Google Shape;1269;p36">
            <a:extLst>
              <a:ext uri="{FF2B5EF4-FFF2-40B4-BE49-F238E27FC236}">
                <a16:creationId xmlns:a16="http://schemas.microsoft.com/office/drawing/2014/main" id="{F9AD518F-8E9F-EE4B-67AB-AD11C7385ED0}"/>
              </a:ext>
            </a:extLst>
          </p:cNvPr>
          <p:cNvSpPr txBox="1">
            <a:spLocks/>
          </p:cNvSpPr>
          <p:nvPr/>
        </p:nvSpPr>
        <p:spPr>
          <a:xfrm>
            <a:off x="712098" y="1640525"/>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b="1" dirty="0">
              <a:latin typeface="Javanese Text" panose="02000000000000000000" pitchFamily="2" charset="0"/>
              <a:cs typeface="Rozha One" panose="020B0604020202020204" charset="0"/>
            </a:endParaRPr>
          </a:p>
        </p:txBody>
      </p:sp>
      <p:sp>
        <p:nvSpPr>
          <p:cNvPr id="7" name="Google Shape;1270;p36">
            <a:extLst>
              <a:ext uri="{FF2B5EF4-FFF2-40B4-BE49-F238E27FC236}">
                <a16:creationId xmlns:a16="http://schemas.microsoft.com/office/drawing/2014/main" id="{E4625C5D-1C9F-B9B0-AB78-6246198F6A45}"/>
              </a:ext>
            </a:extLst>
          </p:cNvPr>
          <p:cNvSpPr txBox="1">
            <a:spLocks/>
          </p:cNvSpPr>
          <p:nvPr/>
        </p:nvSpPr>
        <p:spPr>
          <a:xfrm>
            <a:off x="712099" y="1696262"/>
            <a:ext cx="6018730" cy="26439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600" b="1" dirty="0">
                <a:latin typeface="Javanese Text" panose="02000000000000000000" pitchFamily="2" charset="0"/>
                <a:cs typeface="Rozha One" panose="020B0604020202020204" charset="0"/>
              </a:rPr>
              <a:t>Flow Diagram:</a:t>
            </a:r>
            <a:endParaRPr lang="en-US" sz="1600" dirty="0">
              <a:latin typeface="Javanese Text" panose="02000000000000000000" pitchFamily="2" charset="0"/>
              <a:cs typeface="Rozha One" panose="020B0604020202020204" charset="0"/>
            </a:endParaRPr>
          </a:p>
          <a:p>
            <a:pPr lvl="1" algn="l">
              <a:buFont typeface="Arial" panose="020B0604020202020204" pitchFamily="34" charset="0"/>
              <a:buChar char="•"/>
            </a:pPr>
            <a:r>
              <a:rPr lang="en-US" b="1" dirty="0">
                <a:latin typeface="Javanese Text" panose="02000000000000000000" pitchFamily="2" charset="0"/>
                <a:cs typeface="Rozha One" panose="020B0604020202020204" charset="0"/>
              </a:rPr>
              <a:t>Initialization:</a:t>
            </a:r>
            <a:endParaRPr lang="en-US" dirty="0">
              <a:latin typeface="Javanese Text" panose="02000000000000000000" pitchFamily="2" charset="0"/>
              <a:cs typeface="Rozha One" panose="020B0604020202020204" charset="0"/>
            </a:endParaRPr>
          </a:p>
          <a:p>
            <a:pPr marL="1200150" lvl="2" indent="-285750" algn="l">
              <a:buFont typeface="Arial" panose="020B0604020202020204" pitchFamily="34" charset="0"/>
              <a:buChar char="•"/>
            </a:pPr>
            <a:r>
              <a:rPr lang="en-US" dirty="0">
                <a:latin typeface="Javanese Text" panose="02000000000000000000" pitchFamily="2" charset="0"/>
                <a:cs typeface="Rozha One" panose="020B0604020202020204" charset="0"/>
              </a:rPr>
              <a:t>Set up the main GUI window.</a:t>
            </a:r>
          </a:p>
          <a:p>
            <a:pPr marL="1200150" lvl="2" indent="-285750" algn="l">
              <a:buFont typeface="Arial" panose="020B0604020202020204" pitchFamily="34" charset="0"/>
              <a:buChar char="•"/>
            </a:pPr>
            <a:r>
              <a:rPr lang="en-US" dirty="0">
                <a:latin typeface="Javanese Text" panose="02000000000000000000" pitchFamily="2" charset="0"/>
                <a:cs typeface="Rozha One" panose="020B0604020202020204" charset="0"/>
              </a:rPr>
              <a:t>Initialize global variables for key logging.</a:t>
            </a:r>
          </a:p>
          <a:p>
            <a:pPr lvl="1" algn="l">
              <a:buFont typeface="Arial" panose="020B0604020202020204" pitchFamily="34" charset="0"/>
              <a:buChar char="•"/>
            </a:pPr>
            <a:r>
              <a:rPr lang="en-US" b="1" dirty="0">
                <a:latin typeface="Javanese Text" panose="02000000000000000000" pitchFamily="2" charset="0"/>
                <a:cs typeface="Rozha One" panose="020B0604020202020204" charset="0"/>
              </a:rPr>
              <a:t>Event Capture:</a:t>
            </a:r>
            <a:endParaRPr lang="en-US" dirty="0">
              <a:latin typeface="Javanese Text" panose="02000000000000000000" pitchFamily="2" charset="0"/>
              <a:cs typeface="Rozha One" panose="020B0604020202020204" charset="0"/>
            </a:endParaRPr>
          </a:p>
          <a:p>
            <a:pPr marL="1200150" lvl="2" indent="-285750" algn="l">
              <a:buFont typeface="Arial" panose="020B0604020202020204" pitchFamily="34" charset="0"/>
              <a:buChar char="•"/>
            </a:pPr>
            <a:r>
              <a:rPr lang="en-US" dirty="0">
                <a:latin typeface="Javanese Text" panose="02000000000000000000" pitchFamily="2" charset="0"/>
                <a:cs typeface="Rozha One" panose="020B0604020202020204" charset="0"/>
              </a:rPr>
              <a:t>Start capturing key events when the "Start" button is pressed.</a:t>
            </a:r>
          </a:p>
          <a:p>
            <a:pPr marL="1200150" lvl="2" indent="-285750" algn="l">
              <a:buFont typeface="Arial" panose="020B0604020202020204" pitchFamily="34" charset="0"/>
              <a:buChar char="•"/>
            </a:pPr>
            <a:r>
              <a:rPr lang="en-US" dirty="0">
                <a:latin typeface="Javanese Text" panose="02000000000000000000" pitchFamily="2" charset="0"/>
                <a:cs typeface="Rozha One" panose="020B0604020202020204" charset="0"/>
              </a:rPr>
              <a:t>Log key press and release events.</a:t>
            </a:r>
          </a:p>
          <a:p>
            <a:pPr lvl="1" algn="l">
              <a:buFont typeface="Arial" panose="020B0604020202020204" pitchFamily="34" charset="0"/>
              <a:buChar char="•"/>
            </a:pPr>
            <a:r>
              <a:rPr lang="en-US" b="1" dirty="0">
                <a:latin typeface="Javanese Text" panose="02000000000000000000" pitchFamily="2" charset="0"/>
                <a:cs typeface="Rozha One" panose="020B0604020202020204" charset="0"/>
              </a:rPr>
              <a:t>Data Logging:</a:t>
            </a:r>
            <a:endParaRPr lang="en-US" dirty="0">
              <a:latin typeface="Javanese Text" panose="02000000000000000000" pitchFamily="2" charset="0"/>
              <a:cs typeface="Rozha One" panose="020B0604020202020204" charset="0"/>
            </a:endParaRPr>
          </a:p>
          <a:p>
            <a:pPr marL="1200150" lvl="2" indent="-285750" algn="l">
              <a:buFont typeface="Arial" panose="020B0604020202020204" pitchFamily="34" charset="0"/>
              <a:buChar char="•"/>
            </a:pPr>
            <a:r>
              <a:rPr lang="en-US" dirty="0">
                <a:latin typeface="Javanese Text" panose="02000000000000000000" pitchFamily="2" charset="0"/>
                <a:cs typeface="Rozha One" panose="020B0604020202020204" charset="0"/>
              </a:rPr>
              <a:t>Continuously update text and JSON log files with captured key events.</a:t>
            </a:r>
          </a:p>
          <a:p>
            <a:pPr lvl="1" algn="l">
              <a:buFont typeface="Arial" panose="020B0604020202020204" pitchFamily="34" charset="0"/>
              <a:buChar char="•"/>
            </a:pPr>
            <a:r>
              <a:rPr lang="en-US" b="1" dirty="0">
                <a:latin typeface="Javanese Text" panose="02000000000000000000" pitchFamily="2" charset="0"/>
                <a:cs typeface="Rozha One" panose="020B0604020202020204" charset="0"/>
              </a:rPr>
              <a:t>Stop Logging:</a:t>
            </a:r>
            <a:endParaRPr lang="en-US" dirty="0">
              <a:latin typeface="Javanese Text" panose="02000000000000000000" pitchFamily="2" charset="0"/>
              <a:cs typeface="Rozha One" panose="020B0604020202020204" charset="0"/>
            </a:endParaRPr>
          </a:p>
          <a:p>
            <a:pPr marL="1200150" lvl="2" indent="-285750" algn="l">
              <a:buFont typeface="Arial" panose="020B0604020202020204" pitchFamily="34" charset="0"/>
              <a:buChar char="•"/>
            </a:pPr>
            <a:r>
              <a:rPr lang="en-US" dirty="0">
                <a:latin typeface="Javanese Text" panose="02000000000000000000" pitchFamily="2" charset="0"/>
                <a:cs typeface="Rozha One" panose="020B0604020202020204" charset="0"/>
              </a:rPr>
              <a:t>Stop capturing key events when the "Stop" button is pressed.</a:t>
            </a:r>
          </a:p>
          <a:p>
            <a:pPr marL="1200150" lvl="2" indent="-285750" algn="l">
              <a:buFont typeface="Arial" panose="020B0604020202020204" pitchFamily="34" charset="0"/>
              <a:buChar char="•"/>
            </a:pPr>
            <a:r>
              <a:rPr lang="en-US" dirty="0">
                <a:latin typeface="Javanese Text" panose="02000000000000000000" pitchFamily="2" charset="0"/>
                <a:cs typeface="Rozha One" panose="020B0604020202020204" charset="0"/>
              </a:rPr>
              <a:t>Update the GUI status to indicate the keylogger is stopped.</a:t>
            </a:r>
          </a:p>
          <a:p>
            <a:pPr algn="l"/>
            <a:endParaRPr lang="en-IN" sz="1200" dirty="0">
              <a:latin typeface="Javanese Text" panose="02000000000000000000" pitchFamily="2" charset="0"/>
              <a:cs typeface="Rozha One" panose="020B0604020202020204" charset="0"/>
            </a:endParaRPr>
          </a:p>
        </p:txBody>
      </p:sp>
      <p:cxnSp>
        <p:nvCxnSpPr>
          <p:cNvPr id="8" name="Straight Connector 7">
            <a:extLst>
              <a:ext uri="{FF2B5EF4-FFF2-40B4-BE49-F238E27FC236}">
                <a16:creationId xmlns:a16="http://schemas.microsoft.com/office/drawing/2014/main" id="{B99E7B32-9F41-AE4E-8004-ED16B880B179}"/>
              </a:ext>
            </a:extLst>
          </p:cNvPr>
          <p:cNvCxnSpPr>
            <a:cxnSpLocks/>
          </p:cNvCxnSpPr>
          <p:nvPr/>
        </p:nvCxnSpPr>
        <p:spPr>
          <a:xfrm>
            <a:off x="712098" y="1422917"/>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9" name="TextBox 4">
            <a:extLst>
              <a:ext uri="{FF2B5EF4-FFF2-40B4-BE49-F238E27FC236}">
                <a16:creationId xmlns:a16="http://schemas.microsoft.com/office/drawing/2014/main" id="{EA22B804-296D-3306-E1D2-F6748AAB8F40}"/>
              </a:ext>
            </a:extLst>
          </p:cNvPr>
          <p:cNvSpPr txBox="1"/>
          <p:nvPr/>
        </p:nvSpPr>
        <p:spPr>
          <a:xfrm>
            <a:off x="545545" y="1136709"/>
            <a:ext cx="4572000"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600" dirty="0">
                <a:latin typeface="Javanese Text" panose="02000000000000000000" pitchFamily="2" charset="0"/>
                <a:cs typeface="Rozha One" panose="020B0604020202020204" charset="0"/>
              </a:rPr>
              <a:t>R</a:t>
            </a:r>
            <a:r>
              <a:rPr lang="en-IN" sz="3600" spc="-40" dirty="0">
                <a:latin typeface="Javanese Text" panose="02000000000000000000" pitchFamily="2" charset="0"/>
                <a:cs typeface="Rozha One" panose="020B0604020202020204" charset="0"/>
              </a:rPr>
              <a:t>E</a:t>
            </a:r>
            <a:r>
              <a:rPr lang="en-IN" sz="3600" spc="15" dirty="0">
                <a:latin typeface="Javanese Text" panose="02000000000000000000" pitchFamily="2" charset="0"/>
                <a:cs typeface="Rozha One" panose="020B0604020202020204" charset="0"/>
              </a:rPr>
              <a:t>S</a:t>
            </a:r>
            <a:r>
              <a:rPr lang="en-IN" sz="3600" spc="-30" dirty="0">
                <a:latin typeface="Javanese Text" panose="02000000000000000000" pitchFamily="2" charset="0"/>
                <a:cs typeface="Rozha One" panose="020B0604020202020204" charset="0"/>
              </a:rPr>
              <a:t>U</a:t>
            </a:r>
            <a:r>
              <a:rPr lang="en-IN" sz="3600" spc="-405" dirty="0">
                <a:latin typeface="Javanese Text" panose="02000000000000000000" pitchFamily="2" charset="0"/>
                <a:cs typeface="Rozha One" panose="020B0604020202020204" charset="0"/>
              </a:rPr>
              <a:t>L</a:t>
            </a:r>
            <a:r>
              <a:rPr lang="en-IN" sz="3600" dirty="0">
                <a:latin typeface="Javanese Text" panose="02000000000000000000" pitchFamily="2" charset="0"/>
                <a:cs typeface="Rozha One" panose="020B0604020202020204" charset="0"/>
              </a:rPr>
              <a:t>TS</a:t>
            </a:r>
          </a:p>
        </p:txBody>
      </p:sp>
      <p:sp>
        <p:nvSpPr>
          <p:cNvPr id="11" name="TextBox 8">
            <a:extLst>
              <a:ext uri="{FF2B5EF4-FFF2-40B4-BE49-F238E27FC236}">
                <a16:creationId xmlns:a16="http://schemas.microsoft.com/office/drawing/2014/main" id="{54DE8E8E-4D2C-7CAD-BA74-F79B38A36B51}"/>
              </a:ext>
            </a:extLst>
          </p:cNvPr>
          <p:cNvSpPr txBox="1"/>
          <p:nvPr/>
        </p:nvSpPr>
        <p:spPr>
          <a:xfrm>
            <a:off x="514658" y="3052684"/>
            <a:ext cx="7328452" cy="954107"/>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Javanese Text" panose="02000000000000000000" pitchFamily="2" charset="0"/>
              <a:cs typeface="Rozha On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Javanese Text" panose="02000000000000000000" pitchFamily="2" charset="0"/>
                <a:cs typeface="Rozha One" panose="020B0604020202020204" charset="0"/>
              </a:rPr>
              <a:t>Sample Logs:</a:t>
            </a:r>
            <a:r>
              <a:rPr kumimoji="0" lang="en-US" altLang="en-US" i="0" u="none" strike="noStrike" cap="none" normalizeH="0" baseline="0" dirty="0">
                <a:ln>
                  <a:noFill/>
                </a:ln>
                <a:solidFill>
                  <a:schemeClr val="tx1"/>
                </a:solidFill>
                <a:effectLst/>
                <a:latin typeface="Javanese Text" panose="02000000000000000000" pitchFamily="2" charset="0"/>
                <a:cs typeface="Rozha One" panose="020B0604020202020204" charset="0"/>
              </a:rPr>
              <a:t> Show examples of the key_log.txt and </a:t>
            </a:r>
            <a:r>
              <a:rPr kumimoji="0" lang="en-US" altLang="en-US" i="0" u="none" strike="noStrike" cap="none" normalizeH="0" baseline="0" dirty="0" err="1">
                <a:ln>
                  <a:noFill/>
                </a:ln>
                <a:solidFill>
                  <a:schemeClr val="tx1"/>
                </a:solidFill>
                <a:effectLst/>
                <a:latin typeface="Javanese Text" panose="02000000000000000000" pitchFamily="2" charset="0"/>
                <a:cs typeface="Rozha One" panose="020B0604020202020204" charset="0"/>
              </a:rPr>
              <a:t>key_log.json</a:t>
            </a:r>
            <a:r>
              <a:rPr kumimoji="0" lang="en-US" altLang="en-US" i="0" u="none" strike="noStrike" cap="none" normalizeH="0" baseline="0" dirty="0">
                <a:ln>
                  <a:noFill/>
                </a:ln>
                <a:solidFill>
                  <a:schemeClr val="tx1"/>
                </a:solidFill>
                <a:effectLst/>
                <a:latin typeface="Javanese Text" panose="02000000000000000000" pitchFamily="2" charset="0"/>
                <a:cs typeface="Rozha One" panose="020B0604020202020204" charset="0"/>
              </a:rPr>
              <a:t> files to illustrate how the keystrokes are recorded. </a:t>
            </a:r>
          </a:p>
          <a:p>
            <a:endParaRPr lang="en-IN" dirty="0">
              <a:latin typeface="Javanese Text" panose="02000000000000000000" pitchFamily="2" charset="0"/>
              <a:cs typeface="Rozha One" panose="020B0604020202020204" charset="0"/>
            </a:endParaRPr>
          </a:p>
        </p:txBody>
      </p:sp>
      <p:cxnSp>
        <p:nvCxnSpPr>
          <p:cNvPr id="12" name="Straight Connector 11">
            <a:extLst>
              <a:ext uri="{FF2B5EF4-FFF2-40B4-BE49-F238E27FC236}">
                <a16:creationId xmlns:a16="http://schemas.microsoft.com/office/drawing/2014/main" id="{911D1D37-25A9-5281-ECB7-5F1D8003ED6C}"/>
              </a:ext>
            </a:extLst>
          </p:cNvPr>
          <p:cNvCxnSpPr>
            <a:cxnSpLocks/>
          </p:cNvCxnSpPr>
          <p:nvPr/>
        </p:nvCxnSpPr>
        <p:spPr>
          <a:xfrm>
            <a:off x="545545" y="1783040"/>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26631DCA-05AF-42F5-8F80-20DBC156D0A7}"/>
              </a:ext>
            </a:extLst>
          </p:cNvPr>
          <p:cNvPicPr>
            <a:picLocks noChangeAspect="1"/>
          </p:cNvPicPr>
          <p:nvPr/>
        </p:nvPicPr>
        <p:blipFill>
          <a:blip r:embed="rId3"/>
          <a:stretch>
            <a:fillRect/>
          </a:stretch>
        </p:blipFill>
        <p:spPr>
          <a:xfrm>
            <a:off x="545545" y="2063183"/>
            <a:ext cx="8140890" cy="989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6" name="TextBox 6">
            <a:extLst>
              <a:ext uri="{FF2B5EF4-FFF2-40B4-BE49-F238E27FC236}">
                <a16:creationId xmlns:a16="http://schemas.microsoft.com/office/drawing/2014/main" id="{E5BD696E-7726-586E-5646-6EDBD6BA49DC}"/>
              </a:ext>
            </a:extLst>
          </p:cNvPr>
          <p:cNvSpPr txBox="1"/>
          <p:nvPr/>
        </p:nvSpPr>
        <p:spPr>
          <a:xfrm>
            <a:off x="1152939" y="661820"/>
            <a:ext cx="4747590"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600">
                <a:latin typeface="Javanese Text" panose="02000000000000000000" pitchFamily="2" charset="0"/>
                <a:cs typeface="Rozha One" panose="020B0604020202020204" charset="0"/>
              </a:rPr>
              <a:t>R</a:t>
            </a:r>
            <a:r>
              <a:rPr lang="en-IN" sz="3600" spc="-40">
                <a:latin typeface="Javanese Text" panose="02000000000000000000" pitchFamily="2" charset="0"/>
                <a:cs typeface="Rozha One" panose="020B0604020202020204" charset="0"/>
              </a:rPr>
              <a:t>E</a:t>
            </a:r>
            <a:r>
              <a:rPr lang="en-IN" sz="3600" spc="15">
                <a:latin typeface="Javanese Text" panose="02000000000000000000" pitchFamily="2" charset="0"/>
                <a:cs typeface="Rozha One" panose="020B0604020202020204" charset="0"/>
              </a:rPr>
              <a:t>S</a:t>
            </a:r>
            <a:r>
              <a:rPr lang="en-IN" sz="3600" spc="-30">
                <a:latin typeface="Javanese Text" panose="02000000000000000000" pitchFamily="2" charset="0"/>
                <a:cs typeface="Rozha One" panose="020B0604020202020204" charset="0"/>
              </a:rPr>
              <a:t>U</a:t>
            </a:r>
            <a:r>
              <a:rPr lang="en-IN" sz="3600" spc="-405">
                <a:latin typeface="Javanese Text" panose="02000000000000000000" pitchFamily="2" charset="0"/>
                <a:cs typeface="Rozha One" panose="020B0604020202020204" charset="0"/>
              </a:rPr>
              <a:t>L</a:t>
            </a:r>
            <a:r>
              <a:rPr lang="en-IN" sz="3600">
                <a:latin typeface="Javanese Text" panose="02000000000000000000" pitchFamily="2" charset="0"/>
                <a:cs typeface="Rozha One" panose="020B0604020202020204" charset="0"/>
              </a:rPr>
              <a:t>TS</a:t>
            </a:r>
            <a:endParaRPr lang="en-IN" sz="3600" dirty="0">
              <a:latin typeface="Javanese Text" panose="02000000000000000000" pitchFamily="2" charset="0"/>
              <a:cs typeface="Rozha One" panose="020B0604020202020204" charset="0"/>
            </a:endParaRPr>
          </a:p>
        </p:txBody>
      </p:sp>
      <p:sp>
        <p:nvSpPr>
          <p:cNvPr id="7" name="TextBox 7">
            <a:extLst>
              <a:ext uri="{FF2B5EF4-FFF2-40B4-BE49-F238E27FC236}">
                <a16:creationId xmlns:a16="http://schemas.microsoft.com/office/drawing/2014/main" id="{88A6BA3D-A2BE-4398-40F0-B6CA6BF20093}"/>
              </a:ext>
            </a:extLst>
          </p:cNvPr>
          <p:cNvSpPr txBox="1"/>
          <p:nvPr/>
        </p:nvSpPr>
        <p:spPr>
          <a:xfrm>
            <a:off x="1152939" y="1588581"/>
            <a:ext cx="6838122" cy="2677656"/>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Javanese Text" panose="02000000000000000000" pitchFamily="2" charset="0"/>
                <a:cs typeface="Rozha One" panose="020B0604020202020204" charset="0"/>
              </a:rPr>
              <a:t>Successfully implemented a keylogger that captures keystrokes and records </a:t>
            </a:r>
            <a:endParaRPr lang="en-US" altLang="en-US" sz="1400" dirty="0">
              <a:latin typeface="Javanese Text" panose="02000000000000000000" pitchFamily="2" charset="0"/>
              <a:cs typeface="Rozha One"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Javanese Text" panose="02000000000000000000" pitchFamily="2" charset="0"/>
                <a:cs typeface="Rozha One" panose="020B0604020202020204" charset="0"/>
              </a:rPr>
              <a:t>   them into both text and JSON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Javanese Text" panose="02000000000000000000" pitchFamily="2" charset="0"/>
                <a:cs typeface="Rozha One" panose="020B0604020202020204" charset="0"/>
              </a:rPr>
              <a:t>Real-time keylogging with start and stop functionality controlled via a simple GUI.</a:t>
            </a:r>
          </a:p>
          <a:p>
            <a:pPr marL="457200" indent="-457200">
              <a:buFont typeface="Arial" panose="020B0604020202020204" pitchFamily="34" charset="0"/>
              <a:buChar char="•"/>
            </a:pPr>
            <a:r>
              <a:rPr lang="en-US" sz="1400" dirty="0">
                <a:latin typeface="Javanese Text" panose="02000000000000000000" pitchFamily="2" charset="0"/>
                <a:cs typeface="Rozha One" panose="020B0604020202020204" charset="0"/>
              </a:rPr>
              <a:t>The keylogger project demonstrated the capability to effectively capture and log keystrokes in real-time.</a:t>
            </a:r>
          </a:p>
          <a:p>
            <a:pPr marL="457200" indent="-457200">
              <a:buFont typeface="Arial" panose="020B0604020202020204" pitchFamily="34" charset="0"/>
              <a:buChar char="•"/>
            </a:pPr>
            <a:r>
              <a:rPr lang="en-US" sz="1400" dirty="0">
                <a:latin typeface="Javanese Text" panose="02000000000000000000" pitchFamily="2" charset="0"/>
                <a:cs typeface="Rozha One" panose="020B0604020202020204" charset="0"/>
              </a:rPr>
              <a:t>The GUI provided a user-friendly way to control the keylogger, making it accessible and easy to use.</a:t>
            </a:r>
          </a:p>
          <a:p>
            <a:pPr marL="457200" indent="-457200">
              <a:buFont typeface="Arial" panose="020B0604020202020204" pitchFamily="34" charset="0"/>
              <a:buChar char="•"/>
            </a:pPr>
            <a:r>
              <a:rPr lang="en-US" sz="1400" dirty="0">
                <a:latin typeface="Javanese Text" panose="02000000000000000000" pitchFamily="2" charset="0"/>
                <a:cs typeface="Rozha One" panose="020B0604020202020204" charset="0"/>
              </a:rPr>
              <a:t>Emphasized the ethical use of keyloggers and the importance of implementing security measures to protect against malicious use.</a:t>
            </a:r>
            <a:endParaRPr lang="en-IN" sz="1400" dirty="0">
              <a:latin typeface="Javanese Text" panose="02000000000000000000" pitchFamily="2" charset="0"/>
              <a:cs typeface="Rozha On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Javanese Text" panose="02000000000000000000" pitchFamily="2" charset="0"/>
              <a:cs typeface="Rozha One" panose="020B0604020202020204" charset="0"/>
            </a:endParaRPr>
          </a:p>
          <a:p>
            <a:endParaRPr lang="en-IN" dirty="0">
              <a:latin typeface="Javanese Text" panose="02000000000000000000" pitchFamily="2" charset="0"/>
              <a:cs typeface="Rozha One" panose="020B0604020202020204" charset="0"/>
            </a:endParaRPr>
          </a:p>
          <a:p>
            <a:endParaRPr lang="en-IN" dirty="0">
              <a:latin typeface="Javanese Text" panose="02000000000000000000" pitchFamily="2" charset="0"/>
              <a:cs typeface="Rozha One" panose="020B0604020202020204" charset="0"/>
            </a:endParaRPr>
          </a:p>
        </p:txBody>
      </p:sp>
      <p:cxnSp>
        <p:nvCxnSpPr>
          <p:cNvPr id="8" name="Straight Connector 7">
            <a:extLst>
              <a:ext uri="{FF2B5EF4-FFF2-40B4-BE49-F238E27FC236}">
                <a16:creationId xmlns:a16="http://schemas.microsoft.com/office/drawing/2014/main" id="{BE860315-92A0-CC5E-9EAC-787C72253247}"/>
              </a:ext>
            </a:extLst>
          </p:cNvPr>
          <p:cNvCxnSpPr>
            <a:cxnSpLocks/>
          </p:cNvCxnSpPr>
          <p:nvPr/>
        </p:nvCxnSpPr>
        <p:spPr>
          <a:xfrm>
            <a:off x="1049648" y="1308151"/>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6" name="Title 2">
            <a:extLst>
              <a:ext uri="{FF2B5EF4-FFF2-40B4-BE49-F238E27FC236}">
                <a16:creationId xmlns:a16="http://schemas.microsoft.com/office/drawing/2014/main" id="{4A494582-FA00-4DFB-0150-DDD49D5745B2}"/>
              </a:ext>
            </a:extLst>
          </p:cNvPr>
          <p:cNvSpPr>
            <a:spLocks noGrp="1"/>
          </p:cNvSpPr>
          <p:nvPr/>
        </p:nvSpPr>
        <p:spPr>
          <a:xfrm>
            <a:off x="720000" y="135558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r>
              <a:rPr lang="en-US" sz="3600" spc="5" dirty="0">
                <a:latin typeface="Javanese Text" panose="02000000000000000000" pitchFamily="2" charset="0"/>
              </a:rPr>
              <a:t>KEY LOGGER AND SECURITY</a:t>
            </a:r>
            <a:endParaRPr lang="en-IN" dirty="0">
              <a:latin typeface="Javanese Text" panose="02000000000000000000" pitchFamily="2" charset="0"/>
            </a:endParaRPr>
          </a:p>
        </p:txBody>
      </p:sp>
      <p:sp>
        <p:nvSpPr>
          <p:cNvPr id="7" name="TextBox 3">
            <a:extLst>
              <a:ext uri="{FF2B5EF4-FFF2-40B4-BE49-F238E27FC236}">
                <a16:creationId xmlns:a16="http://schemas.microsoft.com/office/drawing/2014/main" id="{28B4CADB-4139-6B3E-EA37-DD5CA75D20D1}"/>
              </a:ext>
            </a:extLst>
          </p:cNvPr>
          <p:cNvSpPr txBox="1"/>
          <p:nvPr/>
        </p:nvSpPr>
        <p:spPr>
          <a:xfrm>
            <a:off x="720000" y="2249031"/>
            <a:ext cx="7569235" cy="120032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1600" dirty="0">
                <a:latin typeface="Javanese Text" panose="02000000000000000000" pitchFamily="2"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lang="en-IN" sz="1600" dirty="0">
              <a:latin typeface="Javanese Text" panose="02000000000000000000" pitchFamily="2" charset="0"/>
              <a:cs typeface="Rozha One" panose="020B0604020202020204" charset="0"/>
            </a:endParaRPr>
          </a:p>
        </p:txBody>
      </p:sp>
      <p:cxnSp>
        <p:nvCxnSpPr>
          <p:cNvPr id="8" name="Straight Connector 7">
            <a:extLst>
              <a:ext uri="{FF2B5EF4-FFF2-40B4-BE49-F238E27FC236}">
                <a16:creationId xmlns:a16="http://schemas.microsoft.com/office/drawing/2014/main" id="{3A236BC6-03ED-77CB-1402-CAD5524743B6}"/>
              </a:ext>
            </a:extLst>
          </p:cNvPr>
          <p:cNvCxnSpPr>
            <a:cxnSpLocks/>
          </p:cNvCxnSpPr>
          <p:nvPr/>
        </p:nvCxnSpPr>
        <p:spPr>
          <a:xfrm>
            <a:off x="720000" y="2109882"/>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30" name="Title 2">
            <a:extLst>
              <a:ext uri="{FF2B5EF4-FFF2-40B4-BE49-F238E27FC236}">
                <a16:creationId xmlns:a16="http://schemas.microsoft.com/office/drawing/2014/main" id="{8DBE9730-D1AB-6173-7BF9-5D385C0F8C78}"/>
              </a:ext>
            </a:extLst>
          </p:cNvPr>
          <p:cNvSpPr>
            <a:spLocks noGrp="1"/>
          </p:cNvSpPr>
          <p:nvPr/>
        </p:nvSpPr>
        <p:spPr>
          <a:xfrm>
            <a:off x="811696" y="897450"/>
            <a:ext cx="287133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r>
              <a:rPr lang="en-US" dirty="0">
                <a:latin typeface="Javanese Text" panose="02000000000000000000" pitchFamily="2" charset="0"/>
              </a:rPr>
              <a:t>AGENDA</a:t>
            </a:r>
            <a:endParaRPr lang="en-IN" dirty="0">
              <a:latin typeface="Javanese Text" panose="02000000000000000000" pitchFamily="2" charset="0"/>
            </a:endParaRPr>
          </a:p>
        </p:txBody>
      </p:sp>
      <p:sp>
        <p:nvSpPr>
          <p:cNvPr id="31" name="TextBox 28">
            <a:extLst>
              <a:ext uri="{FF2B5EF4-FFF2-40B4-BE49-F238E27FC236}">
                <a16:creationId xmlns:a16="http://schemas.microsoft.com/office/drawing/2014/main" id="{53E7DA59-3BCF-0C1D-40ED-FC8FCFF05B0A}"/>
              </a:ext>
            </a:extLst>
          </p:cNvPr>
          <p:cNvSpPr txBox="1"/>
          <p:nvPr/>
        </p:nvSpPr>
        <p:spPr>
          <a:xfrm>
            <a:off x="4628322" y="1691504"/>
            <a:ext cx="3703982" cy="415498"/>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endParaRPr lang="en-IN" dirty="0">
              <a:latin typeface="Javanese Text" panose="02000000000000000000" pitchFamily="2" charset="0"/>
              <a:cs typeface="Rozha One" panose="020B0604020202020204" charset="0"/>
            </a:endParaRPr>
          </a:p>
        </p:txBody>
      </p:sp>
      <p:sp>
        <p:nvSpPr>
          <p:cNvPr id="32" name="TextBox 29">
            <a:extLst>
              <a:ext uri="{FF2B5EF4-FFF2-40B4-BE49-F238E27FC236}">
                <a16:creationId xmlns:a16="http://schemas.microsoft.com/office/drawing/2014/main" id="{D19F87E2-B287-FAF0-FA13-F497BC2A8A9A}"/>
              </a:ext>
            </a:extLst>
          </p:cNvPr>
          <p:cNvSpPr txBox="1"/>
          <p:nvPr/>
        </p:nvSpPr>
        <p:spPr>
          <a:xfrm>
            <a:off x="811696" y="1691504"/>
            <a:ext cx="3816626" cy="255454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eaLnBrk="0" fontAlgn="base" hangingPunct="0">
              <a:spcBef>
                <a:spcPct val="0"/>
              </a:spcBef>
              <a:spcAft>
                <a:spcPct val="0"/>
              </a:spcAft>
              <a:buFontTx/>
              <a:buChar char="•"/>
            </a:pPr>
            <a:r>
              <a:rPr lang="en-US" altLang="en-US" sz="1600" dirty="0">
                <a:latin typeface="Javanese Text" panose="02000000000000000000" pitchFamily="2" charset="0"/>
                <a:cs typeface="Rozha One" panose="020B0604020202020204" charset="0"/>
              </a:rPr>
              <a:t>Introduction</a:t>
            </a:r>
          </a:p>
          <a:p>
            <a:pPr lvl="0" eaLnBrk="0" fontAlgn="base" hangingPunct="0">
              <a:spcBef>
                <a:spcPct val="0"/>
              </a:spcBef>
              <a:spcAft>
                <a:spcPct val="0"/>
              </a:spcAft>
              <a:buFontTx/>
              <a:buChar char="•"/>
            </a:pPr>
            <a:r>
              <a:rPr lang="en-US" altLang="en-US" sz="1600" dirty="0">
                <a:latin typeface="Javanese Text" panose="02000000000000000000" pitchFamily="2" charset="0"/>
                <a:cs typeface="Rozha One" panose="020B0604020202020204" charset="0"/>
              </a:rPr>
              <a:t>Problem Statement</a:t>
            </a:r>
          </a:p>
          <a:p>
            <a:pPr lvl="0" eaLnBrk="0" fontAlgn="base" hangingPunct="0">
              <a:spcBef>
                <a:spcPct val="0"/>
              </a:spcBef>
              <a:spcAft>
                <a:spcPct val="0"/>
              </a:spcAft>
              <a:buFontTx/>
              <a:buChar char="•"/>
            </a:pPr>
            <a:r>
              <a:rPr lang="en-US" altLang="en-US" sz="1600" dirty="0">
                <a:latin typeface="Javanese Text" panose="02000000000000000000" pitchFamily="2" charset="0"/>
                <a:cs typeface="Rozha One" panose="020B0604020202020204" charset="0"/>
              </a:rPr>
              <a:t>Project Overview</a:t>
            </a:r>
          </a:p>
          <a:p>
            <a:pPr lvl="0" eaLnBrk="0" fontAlgn="base" hangingPunct="0">
              <a:spcBef>
                <a:spcPct val="0"/>
              </a:spcBef>
              <a:spcAft>
                <a:spcPct val="0"/>
              </a:spcAft>
              <a:buFontTx/>
              <a:buChar char="•"/>
            </a:pPr>
            <a:r>
              <a:rPr lang="en-US" altLang="en-US" sz="1600" dirty="0">
                <a:latin typeface="Javanese Text" panose="02000000000000000000" pitchFamily="2" charset="0"/>
                <a:cs typeface="Rozha One" panose="020B0604020202020204" charset="0"/>
              </a:rPr>
              <a:t>End Users</a:t>
            </a:r>
          </a:p>
          <a:p>
            <a:pPr lvl="0" eaLnBrk="0" fontAlgn="base" hangingPunct="0">
              <a:spcBef>
                <a:spcPct val="0"/>
              </a:spcBef>
              <a:spcAft>
                <a:spcPct val="0"/>
              </a:spcAft>
              <a:buFontTx/>
              <a:buChar char="•"/>
            </a:pPr>
            <a:r>
              <a:rPr lang="en-US" altLang="en-US" sz="1600" dirty="0">
                <a:latin typeface="Javanese Text" panose="02000000000000000000" pitchFamily="2" charset="0"/>
                <a:cs typeface="Rozha One" panose="020B0604020202020204" charset="0"/>
              </a:rPr>
              <a:t>Solution and Value Proposition</a:t>
            </a:r>
          </a:p>
          <a:p>
            <a:pPr lvl="0" eaLnBrk="0" fontAlgn="base" hangingPunct="0">
              <a:spcBef>
                <a:spcPct val="0"/>
              </a:spcBef>
              <a:spcAft>
                <a:spcPct val="0"/>
              </a:spcAft>
              <a:buFontTx/>
              <a:buChar char="•"/>
            </a:pPr>
            <a:r>
              <a:rPr lang="en-US" altLang="en-US" sz="1600" dirty="0">
                <a:latin typeface="Javanese Text" panose="02000000000000000000" pitchFamily="2" charset="0"/>
                <a:cs typeface="Rozha One" panose="020B0604020202020204" charset="0"/>
              </a:rPr>
              <a:t>The "Wow" Factor in Our Solution</a:t>
            </a:r>
          </a:p>
          <a:p>
            <a:pPr lvl="0" eaLnBrk="0" fontAlgn="base" hangingPunct="0">
              <a:spcBef>
                <a:spcPct val="0"/>
              </a:spcBef>
              <a:spcAft>
                <a:spcPct val="0"/>
              </a:spcAft>
              <a:buFontTx/>
              <a:buChar char="•"/>
            </a:pPr>
            <a:r>
              <a:rPr lang="en-US" altLang="en-US" sz="1600" dirty="0">
                <a:latin typeface="Javanese Text" panose="02000000000000000000" pitchFamily="2" charset="0"/>
                <a:cs typeface="Rozha One" panose="020B0604020202020204" charset="0"/>
              </a:rPr>
              <a:t>Modelling</a:t>
            </a:r>
          </a:p>
          <a:p>
            <a:pPr lvl="0" eaLnBrk="0" fontAlgn="base" hangingPunct="0">
              <a:spcBef>
                <a:spcPct val="0"/>
              </a:spcBef>
              <a:spcAft>
                <a:spcPct val="0"/>
              </a:spcAft>
              <a:buFontTx/>
              <a:buChar char="•"/>
            </a:pPr>
            <a:r>
              <a:rPr lang="en-US" altLang="en-US" sz="1600" dirty="0">
                <a:latin typeface="Javanese Text" panose="02000000000000000000" pitchFamily="2" charset="0"/>
                <a:cs typeface="Rozha One" panose="020B0604020202020204" charset="0"/>
              </a:rPr>
              <a:t>Results</a:t>
            </a:r>
          </a:p>
          <a:p>
            <a:pPr lvl="0" eaLnBrk="0" fontAlgn="base" hangingPunct="0">
              <a:spcBef>
                <a:spcPct val="0"/>
              </a:spcBef>
              <a:spcAft>
                <a:spcPct val="0"/>
              </a:spcAft>
              <a:buFontTx/>
              <a:buChar char="•"/>
            </a:pPr>
            <a:r>
              <a:rPr lang="en-US" altLang="en-US" sz="1600" dirty="0">
                <a:latin typeface="Javanese Text" panose="02000000000000000000" pitchFamily="2" charset="0"/>
                <a:cs typeface="Rozha One" panose="020B0604020202020204" charset="0"/>
              </a:rPr>
              <a:t>Conclusion and Q&amp;A </a:t>
            </a:r>
          </a:p>
          <a:p>
            <a:endParaRPr lang="en-IN" sz="1600" dirty="0">
              <a:latin typeface="Javanese Text" panose="02000000000000000000" pitchFamily="2" charset="0"/>
              <a:cs typeface="Rozha One" panose="020B0604020202020204" charset="0"/>
            </a:endParaRPr>
          </a:p>
        </p:txBody>
      </p:sp>
      <p:cxnSp>
        <p:nvCxnSpPr>
          <p:cNvPr id="33" name="Straight Connector 32">
            <a:extLst>
              <a:ext uri="{FF2B5EF4-FFF2-40B4-BE49-F238E27FC236}">
                <a16:creationId xmlns:a16="http://schemas.microsoft.com/office/drawing/2014/main" id="{6D88154C-4AAB-C602-8724-C608A19F63FC}"/>
              </a:ext>
            </a:extLst>
          </p:cNvPr>
          <p:cNvCxnSpPr>
            <a:cxnSpLocks/>
          </p:cNvCxnSpPr>
          <p:nvPr/>
        </p:nvCxnSpPr>
        <p:spPr>
          <a:xfrm>
            <a:off x="758687" y="1572233"/>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8" name="Google Shape;1215;p31">
            <a:extLst>
              <a:ext uri="{FF2B5EF4-FFF2-40B4-BE49-F238E27FC236}">
                <a16:creationId xmlns:a16="http://schemas.microsoft.com/office/drawing/2014/main" id="{5779D7C1-E93E-7982-52F5-61DB982C1CD4}"/>
              </a:ext>
            </a:extLst>
          </p:cNvPr>
          <p:cNvSpPr txBox="1">
            <a:spLocks noGrp="1"/>
          </p:cNvSpPr>
          <p:nvPr/>
        </p:nvSpPr>
        <p:spPr>
          <a:xfrm>
            <a:off x="833691" y="1212580"/>
            <a:ext cx="4653906" cy="7795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IN" sz="3600" spc="-20" dirty="0">
                <a:latin typeface="Javanese Text" panose="02000000000000000000" pitchFamily="2" charset="0"/>
              </a:rPr>
              <a:t>P</a:t>
            </a:r>
            <a:r>
              <a:rPr lang="en-IN" sz="3600" spc="15" dirty="0">
                <a:latin typeface="Javanese Text" panose="02000000000000000000" pitchFamily="2" charset="0"/>
              </a:rPr>
              <a:t>ROB</a:t>
            </a:r>
            <a:r>
              <a:rPr lang="en-IN" sz="3600" spc="55" dirty="0">
                <a:latin typeface="Javanese Text" panose="02000000000000000000" pitchFamily="2" charset="0"/>
              </a:rPr>
              <a:t>L</a:t>
            </a:r>
            <a:r>
              <a:rPr lang="en-IN" sz="3600" spc="-20" dirty="0">
                <a:latin typeface="Javanese Text" panose="02000000000000000000" pitchFamily="2" charset="0"/>
              </a:rPr>
              <a:t>E</a:t>
            </a:r>
            <a:r>
              <a:rPr lang="en-IN" sz="3600" spc="20" dirty="0">
                <a:latin typeface="Javanese Text" panose="02000000000000000000" pitchFamily="2" charset="0"/>
              </a:rPr>
              <a:t>M </a:t>
            </a:r>
            <a:r>
              <a:rPr lang="en-IN" sz="3600" spc="10" dirty="0">
                <a:latin typeface="Javanese Text" panose="02000000000000000000" pitchFamily="2" charset="0"/>
              </a:rPr>
              <a:t>S</a:t>
            </a:r>
            <a:r>
              <a:rPr lang="en-IN" sz="3600" spc="-370" dirty="0">
                <a:latin typeface="Javanese Text" panose="02000000000000000000" pitchFamily="2" charset="0"/>
              </a:rPr>
              <a:t>T</a:t>
            </a:r>
            <a:r>
              <a:rPr lang="en-IN" sz="3600" spc="-375" dirty="0">
                <a:latin typeface="Javanese Text" panose="02000000000000000000" pitchFamily="2" charset="0"/>
              </a:rPr>
              <a:t>A</a:t>
            </a:r>
            <a:r>
              <a:rPr lang="en-IN" sz="3600" spc="15" dirty="0">
                <a:latin typeface="Javanese Text" panose="02000000000000000000" pitchFamily="2" charset="0"/>
              </a:rPr>
              <a:t>T</a:t>
            </a:r>
            <a:r>
              <a:rPr lang="en-IN" sz="3600" spc="-10" dirty="0">
                <a:latin typeface="Javanese Text" panose="02000000000000000000" pitchFamily="2" charset="0"/>
              </a:rPr>
              <a:t>E</a:t>
            </a:r>
            <a:r>
              <a:rPr lang="en-IN" sz="3600" spc="-20" dirty="0">
                <a:latin typeface="Javanese Text" panose="02000000000000000000" pitchFamily="2" charset="0"/>
              </a:rPr>
              <a:t>ME</a:t>
            </a:r>
            <a:r>
              <a:rPr lang="en-IN" sz="3600" spc="10" dirty="0">
                <a:latin typeface="Javanese Text" panose="02000000000000000000" pitchFamily="2" charset="0"/>
              </a:rPr>
              <a:t>NT </a:t>
            </a:r>
            <a:endParaRPr dirty="0">
              <a:latin typeface="Javanese Text" panose="02000000000000000000" pitchFamily="2" charset="0"/>
            </a:endParaRPr>
          </a:p>
        </p:txBody>
      </p:sp>
      <p:sp>
        <p:nvSpPr>
          <p:cNvPr id="9" name="Google Shape;1216;p31">
            <a:extLst>
              <a:ext uri="{FF2B5EF4-FFF2-40B4-BE49-F238E27FC236}">
                <a16:creationId xmlns:a16="http://schemas.microsoft.com/office/drawing/2014/main" id="{17E83E96-2FD4-E8AA-F7EF-4EE093463753}"/>
              </a:ext>
            </a:extLst>
          </p:cNvPr>
          <p:cNvSpPr txBox="1">
            <a:spLocks noGrp="1"/>
          </p:cNvSpPr>
          <p:nvPr/>
        </p:nvSpPr>
        <p:spPr>
          <a:xfrm>
            <a:off x="833691" y="2192510"/>
            <a:ext cx="7476618" cy="1738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Open Sans"/>
              <a:buAutoNum type="arabicPeriod"/>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1000"/>
              </a:spcBef>
              <a:spcAft>
                <a:spcPts val="0"/>
              </a:spcAft>
              <a:buClr>
                <a:srgbClr val="E76A28"/>
              </a:buClr>
              <a:buSzPts val="1200"/>
              <a:buFont typeface="Nunito Light"/>
              <a:buAutoNum type="alphaLcPeriod"/>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rgbClr val="E76A28"/>
              </a:buClr>
              <a:buSzPts val="1200"/>
              <a:buFont typeface="Nunito Light"/>
              <a:buAutoNum type="romanLcPeriod"/>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rgbClr val="E76A28"/>
              </a:buClr>
              <a:buSzPts val="1200"/>
              <a:buFont typeface="Nunito Light"/>
              <a:buAutoNum type="arabicPeriod"/>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rgbClr val="E76A28"/>
              </a:buClr>
              <a:buSzPts val="1200"/>
              <a:buFont typeface="Nunito Light"/>
              <a:buAutoNum type="alphaLcPeriod"/>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rgbClr val="999999"/>
              </a:buClr>
              <a:buSzPts val="1200"/>
              <a:buFont typeface="Nunito Light"/>
              <a:buAutoNum type="romanLcPeriod"/>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rgbClr val="999999"/>
              </a:buClr>
              <a:buSzPts val="1200"/>
              <a:buFont typeface="Nunito Light"/>
              <a:buAutoNum type="arabicPeriod"/>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rgbClr val="999999"/>
              </a:buClr>
              <a:buSzPts val="1200"/>
              <a:buFont typeface="Nunito Light"/>
              <a:buAutoNum type="alphaLcPeriod"/>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rgbClr val="999999"/>
              </a:buClr>
              <a:buSzPts val="1200"/>
              <a:buFont typeface="Nunito Light"/>
              <a:buAutoNum type="romanLcPeriod"/>
              <a:defRPr sz="1200" b="0" i="0" u="none" strike="noStrike" cap="none">
                <a:solidFill>
                  <a:schemeClr val="dk1"/>
                </a:solidFill>
                <a:latin typeface="Overpass"/>
                <a:ea typeface="Overpass"/>
                <a:cs typeface="Overpass"/>
                <a:sym typeface="Overpass"/>
              </a:defRPr>
            </a:lvl9pPr>
          </a:lstStyle>
          <a:p>
            <a:pPr marL="0" lvl="0" indent="0" algn="l" rtl="0">
              <a:lnSpc>
                <a:spcPct val="150000"/>
              </a:lnSpc>
              <a:spcBef>
                <a:spcPts val="0"/>
              </a:spcBef>
              <a:spcAft>
                <a:spcPts val="0"/>
              </a:spcAft>
              <a:buClr>
                <a:schemeClr val="dk1"/>
              </a:buClr>
              <a:buSzPts val="1100"/>
              <a:buFont typeface="Arial"/>
              <a:buNone/>
            </a:pPr>
            <a:r>
              <a:rPr lang="en-US" sz="1600" b="0" i="0" dirty="0">
                <a:solidFill>
                  <a:srgbClr val="16191C"/>
                </a:solidFill>
                <a:effectLst/>
                <a:highlight>
                  <a:srgbClr val="F2F2F2"/>
                </a:highlight>
                <a:latin typeface="Javanese Text" panose="02000000000000000000" pitchFamily="2" charset="0"/>
                <a:cs typeface="Rozha One" panose="020B0604020202020204" charset="0"/>
              </a:rPr>
              <a:t>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a:t>
            </a:r>
            <a:endParaRPr sz="1600" dirty="0">
              <a:latin typeface="Javanese Text" panose="02000000000000000000" pitchFamily="2" charset="0"/>
              <a:cs typeface="Rozha One" panose="020B0604020202020204" charset="0"/>
            </a:endParaRPr>
          </a:p>
        </p:txBody>
      </p:sp>
      <p:cxnSp>
        <p:nvCxnSpPr>
          <p:cNvPr id="10" name="Straight Connector 9">
            <a:extLst>
              <a:ext uri="{FF2B5EF4-FFF2-40B4-BE49-F238E27FC236}">
                <a16:creationId xmlns:a16="http://schemas.microsoft.com/office/drawing/2014/main" id="{000DB400-6ABC-2679-59F4-981E4290D48F}"/>
              </a:ext>
            </a:extLst>
          </p:cNvPr>
          <p:cNvCxnSpPr>
            <a:cxnSpLocks/>
          </p:cNvCxnSpPr>
          <p:nvPr/>
        </p:nvCxnSpPr>
        <p:spPr>
          <a:xfrm>
            <a:off x="833691" y="1992169"/>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8" name="Google Shape;1222;p32">
            <a:extLst>
              <a:ext uri="{FF2B5EF4-FFF2-40B4-BE49-F238E27FC236}">
                <a16:creationId xmlns:a16="http://schemas.microsoft.com/office/drawing/2014/main" id="{8B246F71-7F00-AF0B-C5CA-D004FDF8525B}"/>
              </a:ext>
            </a:extLst>
          </p:cNvPr>
          <p:cNvSpPr txBox="1">
            <a:spLocks noGrp="1"/>
          </p:cNvSpPr>
          <p:nvPr/>
        </p:nvSpPr>
        <p:spPr>
          <a:xfrm>
            <a:off x="787383" y="1321086"/>
            <a:ext cx="6029674" cy="6906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ozha One"/>
              <a:buNone/>
              <a:defRPr sz="4800" b="0" i="0" u="none" strike="noStrike" cap="none">
                <a:solidFill>
                  <a:schemeClr val="dk1"/>
                </a:solidFill>
                <a:latin typeface="Rozha One"/>
                <a:ea typeface="Rozha One"/>
                <a:cs typeface="Rozha One"/>
                <a:sym typeface="Rozha One"/>
              </a:defRPr>
            </a:lvl1pPr>
            <a:lvl2pPr marR="0" lvl="1"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2pPr>
            <a:lvl3pPr marR="0" lvl="2"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3pPr>
            <a:lvl4pPr marR="0" lvl="3"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4pPr>
            <a:lvl5pPr marR="0" lvl="4"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5pPr>
            <a:lvl6pPr marR="0" lvl="5"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6pPr>
            <a:lvl7pPr marR="0" lvl="6"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7pPr>
            <a:lvl8pPr marR="0" lvl="7"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8pPr>
            <a:lvl9pPr marR="0" lvl="8"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IN" sz="3600" spc="5" dirty="0">
                <a:latin typeface="Javanese Text" panose="02000000000000000000" pitchFamily="2" charset="0"/>
              </a:rPr>
              <a:t>PROJECT </a:t>
            </a:r>
            <a:r>
              <a:rPr lang="en-IN" sz="3600" spc="-20" dirty="0">
                <a:latin typeface="Javanese Text" panose="02000000000000000000" pitchFamily="2" charset="0"/>
              </a:rPr>
              <a:t>OVERVIEW</a:t>
            </a:r>
            <a:endParaRPr sz="3600" dirty="0">
              <a:latin typeface="Javanese Text" panose="02000000000000000000" pitchFamily="2" charset="0"/>
            </a:endParaRPr>
          </a:p>
        </p:txBody>
      </p:sp>
      <p:sp>
        <p:nvSpPr>
          <p:cNvPr id="9" name="TextBox 3">
            <a:extLst>
              <a:ext uri="{FF2B5EF4-FFF2-40B4-BE49-F238E27FC236}">
                <a16:creationId xmlns:a16="http://schemas.microsoft.com/office/drawing/2014/main" id="{CDE9E2CE-F1C5-3BFB-BBD6-6AF203388074}"/>
              </a:ext>
            </a:extLst>
          </p:cNvPr>
          <p:cNvSpPr txBox="1"/>
          <p:nvPr/>
        </p:nvSpPr>
        <p:spPr>
          <a:xfrm>
            <a:off x="787383" y="2011702"/>
            <a:ext cx="7569235" cy="156966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1600" dirty="0">
                <a:latin typeface="Javanese Text" panose="02000000000000000000" pitchFamily="2"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sz="1600" dirty="0">
              <a:latin typeface="Javanese Text" panose="02000000000000000000" pitchFamily="2" charset="0"/>
              <a:cs typeface="Rozha One" panose="020B0604020202020204" charset="0"/>
            </a:endParaRPr>
          </a:p>
        </p:txBody>
      </p:sp>
      <p:cxnSp>
        <p:nvCxnSpPr>
          <p:cNvPr id="10" name="Straight Connector 9">
            <a:extLst>
              <a:ext uri="{FF2B5EF4-FFF2-40B4-BE49-F238E27FC236}">
                <a16:creationId xmlns:a16="http://schemas.microsoft.com/office/drawing/2014/main" id="{6A14F17F-E617-6B26-BB6B-551387D5D418}"/>
              </a:ext>
            </a:extLst>
          </p:cNvPr>
          <p:cNvCxnSpPr>
            <a:cxnSpLocks/>
          </p:cNvCxnSpPr>
          <p:nvPr/>
        </p:nvCxnSpPr>
        <p:spPr>
          <a:xfrm>
            <a:off x="787383" y="1914199"/>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12" name="Google Shape;1230;p33">
            <a:extLst>
              <a:ext uri="{FF2B5EF4-FFF2-40B4-BE49-F238E27FC236}">
                <a16:creationId xmlns:a16="http://schemas.microsoft.com/office/drawing/2014/main" id="{95B92D69-786E-4C73-443C-92058EBAB8F3}"/>
              </a:ext>
            </a:extLst>
          </p:cNvPr>
          <p:cNvSpPr txBox="1">
            <a:spLocks noGrp="1"/>
          </p:cNvSpPr>
          <p:nvPr/>
        </p:nvSpPr>
        <p:spPr>
          <a:xfrm>
            <a:off x="720000" y="1520958"/>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US" sz="3600" spc="25" dirty="0">
                <a:latin typeface="Javanese Text" panose="02000000000000000000" pitchFamily="2" charset="0"/>
              </a:rPr>
              <a:t>W</a:t>
            </a:r>
            <a:r>
              <a:rPr lang="en-US" sz="3600" spc="-20" dirty="0">
                <a:latin typeface="Javanese Text" panose="02000000000000000000" pitchFamily="2" charset="0"/>
              </a:rPr>
              <a:t>H</a:t>
            </a:r>
            <a:r>
              <a:rPr lang="en-US" sz="3600" spc="20" dirty="0">
                <a:latin typeface="Javanese Text" panose="02000000000000000000" pitchFamily="2" charset="0"/>
              </a:rPr>
              <a:t>O</a:t>
            </a:r>
            <a:r>
              <a:rPr lang="en-US" sz="3600" spc="-235" dirty="0">
                <a:latin typeface="Javanese Text" panose="02000000000000000000" pitchFamily="2" charset="0"/>
              </a:rPr>
              <a:t> </a:t>
            </a:r>
            <a:r>
              <a:rPr lang="en-US" sz="3600" spc="-10" dirty="0">
                <a:latin typeface="Javanese Text" panose="02000000000000000000" pitchFamily="2" charset="0"/>
              </a:rPr>
              <a:t>AR</a:t>
            </a:r>
            <a:r>
              <a:rPr lang="en-US" sz="3600" spc="15" dirty="0">
                <a:latin typeface="Javanese Text" panose="02000000000000000000" pitchFamily="2" charset="0"/>
              </a:rPr>
              <a:t>E</a:t>
            </a:r>
            <a:r>
              <a:rPr lang="en-US" sz="3600" spc="-35" dirty="0">
                <a:latin typeface="Javanese Text" panose="02000000000000000000" pitchFamily="2" charset="0"/>
              </a:rPr>
              <a:t> </a:t>
            </a:r>
            <a:r>
              <a:rPr lang="en-US" sz="3600" spc="-10" dirty="0">
                <a:latin typeface="Javanese Text" panose="02000000000000000000" pitchFamily="2" charset="0"/>
              </a:rPr>
              <a:t>T</a:t>
            </a:r>
            <a:r>
              <a:rPr lang="en-US" sz="3600" spc="-15" dirty="0">
                <a:latin typeface="Javanese Text" panose="02000000000000000000" pitchFamily="2" charset="0"/>
              </a:rPr>
              <a:t>H</a:t>
            </a:r>
            <a:r>
              <a:rPr lang="en-US" sz="3600" spc="15" dirty="0">
                <a:latin typeface="Javanese Text" panose="02000000000000000000" pitchFamily="2" charset="0"/>
              </a:rPr>
              <a:t>E</a:t>
            </a:r>
            <a:r>
              <a:rPr lang="en-US" sz="3600" spc="-35" dirty="0">
                <a:latin typeface="Javanese Text" panose="02000000000000000000" pitchFamily="2" charset="0"/>
              </a:rPr>
              <a:t> </a:t>
            </a:r>
            <a:r>
              <a:rPr lang="en-US" sz="3600" spc="-20" dirty="0">
                <a:latin typeface="Javanese Text" panose="02000000000000000000" pitchFamily="2" charset="0"/>
              </a:rPr>
              <a:t>E</a:t>
            </a:r>
            <a:r>
              <a:rPr lang="en-US" sz="3600" spc="30" dirty="0">
                <a:latin typeface="Javanese Text" panose="02000000000000000000" pitchFamily="2" charset="0"/>
              </a:rPr>
              <a:t>N</a:t>
            </a:r>
            <a:r>
              <a:rPr lang="en-US" sz="3600" spc="15" dirty="0">
                <a:latin typeface="Javanese Text" panose="02000000000000000000" pitchFamily="2" charset="0"/>
              </a:rPr>
              <a:t>D</a:t>
            </a:r>
            <a:r>
              <a:rPr lang="en-US" sz="3600" spc="-45" dirty="0">
                <a:latin typeface="Javanese Text" panose="02000000000000000000" pitchFamily="2" charset="0"/>
              </a:rPr>
              <a:t> </a:t>
            </a:r>
            <a:r>
              <a:rPr lang="en-US" sz="3600" dirty="0">
                <a:latin typeface="Javanese Text" panose="02000000000000000000" pitchFamily="2" charset="0"/>
              </a:rPr>
              <a:t>U</a:t>
            </a:r>
            <a:r>
              <a:rPr lang="en-US" sz="3600" spc="10" dirty="0">
                <a:latin typeface="Javanese Text" panose="02000000000000000000" pitchFamily="2" charset="0"/>
              </a:rPr>
              <a:t>S</a:t>
            </a:r>
            <a:r>
              <a:rPr lang="en-US" sz="3600" spc="-25" dirty="0">
                <a:latin typeface="Javanese Text" panose="02000000000000000000" pitchFamily="2" charset="0"/>
              </a:rPr>
              <a:t>E</a:t>
            </a:r>
            <a:r>
              <a:rPr lang="en-US" sz="3600" spc="-10" dirty="0">
                <a:latin typeface="Javanese Text" panose="02000000000000000000" pitchFamily="2" charset="0"/>
              </a:rPr>
              <a:t>R</a:t>
            </a:r>
            <a:r>
              <a:rPr lang="en-US" sz="3600" spc="5" dirty="0">
                <a:latin typeface="Javanese Text" panose="02000000000000000000" pitchFamily="2" charset="0"/>
              </a:rPr>
              <a:t>S?</a:t>
            </a:r>
            <a:endParaRPr lang="en-IN" dirty="0">
              <a:latin typeface="Javanese Text" panose="02000000000000000000" pitchFamily="2" charset="0"/>
            </a:endParaRPr>
          </a:p>
        </p:txBody>
      </p:sp>
      <p:sp>
        <p:nvSpPr>
          <p:cNvPr id="13" name="Google Shape;1232;p33">
            <a:extLst>
              <a:ext uri="{FF2B5EF4-FFF2-40B4-BE49-F238E27FC236}">
                <a16:creationId xmlns:a16="http://schemas.microsoft.com/office/drawing/2014/main" id="{90BAAFCA-3EC4-76AE-AA47-2E141C79758B}"/>
              </a:ext>
            </a:extLst>
          </p:cNvPr>
          <p:cNvSpPr txBox="1">
            <a:spLocks noGrp="1"/>
          </p:cNvSpPr>
          <p:nvPr/>
        </p:nvSpPr>
        <p:spPr>
          <a:xfrm>
            <a:off x="720000" y="2254842"/>
            <a:ext cx="7582637" cy="136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marL="0" indent="0">
              <a:lnSpc>
                <a:spcPct val="150000"/>
              </a:lnSpc>
            </a:pPr>
            <a:r>
              <a:rPr lang="en-US" sz="1600" i="0" dirty="0">
                <a:solidFill>
                  <a:srgbClr val="000000"/>
                </a:solidFill>
                <a:effectLst/>
                <a:latin typeface="Javanese Text" panose="02000000000000000000" pitchFamily="2" charset="0"/>
                <a:cs typeface="Rozha One" panose="020B0604020202020204" charset="0"/>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1600" dirty="0">
              <a:latin typeface="Javanese Text" panose="02000000000000000000" pitchFamily="2" charset="0"/>
              <a:cs typeface="Rozha One" panose="020B0604020202020204" charset="0"/>
            </a:endParaRPr>
          </a:p>
          <a:p>
            <a:pPr marL="0" indent="0">
              <a:lnSpc>
                <a:spcPct val="150000"/>
              </a:lnSpc>
            </a:pPr>
            <a:endParaRPr sz="1600" dirty="0">
              <a:latin typeface="Javanese Text" panose="02000000000000000000" pitchFamily="2" charset="0"/>
              <a:cs typeface="Rozha One" panose="020B0604020202020204" charset="0"/>
            </a:endParaRPr>
          </a:p>
        </p:txBody>
      </p:sp>
      <p:cxnSp>
        <p:nvCxnSpPr>
          <p:cNvPr id="14" name="Straight Connector 13">
            <a:extLst>
              <a:ext uri="{FF2B5EF4-FFF2-40B4-BE49-F238E27FC236}">
                <a16:creationId xmlns:a16="http://schemas.microsoft.com/office/drawing/2014/main" id="{493348F7-C5F7-8B66-FBFA-7DE42CEE09BB}"/>
              </a:ext>
            </a:extLst>
          </p:cNvPr>
          <p:cNvCxnSpPr>
            <a:cxnSpLocks/>
          </p:cNvCxnSpPr>
          <p:nvPr/>
        </p:nvCxnSpPr>
        <p:spPr>
          <a:xfrm>
            <a:off x="720000" y="2248215"/>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16" name="Google Shape;1238;p34">
            <a:extLst>
              <a:ext uri="{FF2B5EF4-FFF2-40B4-BE49-F238E27FC236}">
                <a16:creationId xmlns:a16="http://schemas.microsoft.com/office/drawing/2014/main" id="{0A03AC7E-A1BB-8271-A9AA-D5E9CFF059C2}"/>
              </a:ext>
            </a:extLst>
          </p:cNvPr>
          <p:cNvSpPr txBox="1">
            <a:spLocks noGrp="1"/>
          </p:cNvSpPr>
          <p:nvPr/>
        </p:nvSpPr>
        <p:spPr>
          <a:xfrm>
            <a:off x="383103" y="1372942"/>
            <a:ext cx="8501589" cy="542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US" sz="2800" spc="-40" dirty="0">
                <a:latin typeface="Javanese Text" panose="02000000000000000000" pitchFamily="2" charset="0"/>
              </a:rPr>
              <a:t>Y</a:t>
            </a:r>
            <a:r>
              <a:rPr lang="en-US" sz="2800" spc="10" dirty="0">
                <a:latin typeface="Javanese Text" panose="02000000000000000000" pitchFamily="2" charset="0"/>
              </a:rPr>
              <a:t>O</a:t>
            </a:r>
            <a:r>
              <a:rPr lang="en-US" sz="2800" spc="25" dirty="0">
                <a:latin typeface="Javanese Text" panose="02000000000000000000" pitchFamily="2" charset="0"/>
              </a:rPr>
              <a:t>U</a:t>
            </a:r>
            <a:r>
              <a:rPr lang="en-US" sz="2800" dirty="0">
                <a:latin typeface="Javanese Text" panose="02000000000000000000" pitchFamily="2" charset="0"/>
              </a:rPr>
              <a:t>R</a:t>
            </a:r>
            <a:r>
              <a:rPr lang="en-US" sz="2800" spc="5" dirty="0">
                <a:latin typeface="Javanese Text" panose="02000000000000000000" pitchFamily="2" charset="0"/>
              </a:rPr>
              <a:t> </a:t>
            </a:r>
            <a:r>
              <a:rPr lang="en-US" sz="2800" spc="25" dirty="0">
                <a:latin typeface="Javanese Text" panose="02000000000000000000" pitchFamily="2" charset="0"/>
              </a:rPr>
              <a:t>S</a:t>
            </a:r>
            <a:r>
              <a:rPr lang="en-US" sz="2800" spc="10" dirty="0">
                <a:latin typeface="Javanese Text" panose="02000000000000000000" pitchFamily="2" charset="0"/>
              </a:rPr>
              <a:t>O</a:t>
            </a:r>
            <a:r>
              <a:rPr lang="en-US" sz="2800" spc="25" dirty="0">
                <a:latin typeface="Javanese Text" panose="02000000000000000000" pitchFamily="2" charset="0"/>
              </a:rPr>
              <a:t>LU</a:t>
            </a:r>
            <a:r>
              <a:rPr lang="en-US" sz="2800" spc="-35" dirty="0">
                <a:latin typeface="Javanese Text" panose="02000000000000000000" pitchFamily="2" charset="0"/>
              </a:rPr>
              <a:t>T</a:t>
            </a:r>
            <a:r>
              <a:rPr lang="en-US" sz="2800" spc="-30" dirty="0">
                <a:latin typeface="Javanese Text" panose="02000000000000000000" pitchFamily="2" charset="0"/>
              </a:rPr>
              <a:t>I</a:t>
            </a:r>
            <a:r>
              <a:rPr lang="en-US" sz="2800" spc="10" dirty="0">
                <a:latin typeface="Javanese Text" panose="02000000000000000000" pitchFamily="2" charset="0"/>
              </a:rPr>
              <a:t>O</a:t>
            </a:r>
            <a:r>
              <a:rPr lang="en-US" sz="2800" dirty="0">
                <a:latin typeface="Javanese Text" panose="02000000000000000000" pitchFamily="2" charset="0"/>
              </a:rPr>
              <a:t>N</a:t>
            </a:r>
            <a:r>
              <a:rPr lang="en-US" sz="2800" spc="-345" dirty="0">
                <a:latin typeface="Javanese Text" panose="02000000000000000000" pitchFamily="2" charset="0"/>
              </a:rPr>
              <a:t> </a:t>
            </a:r>
            <a:r>
              <a:rPr lang="en-US" sz="2800" spc="-35" dirty="0">
                <a:latin typeface="Javanese Text" panose="02000000000000000000" pitchFamily="2" charset="0"/>
              </a:rPr>
              <a:t>A</a:t>
            </a:r>
            <a:r>
              <a:rPr lang="en-US" sz="2800" spc="-5" dirty="0">
                <a:latin typeface="Javanese Text" panose="02000000000000000000" pitchFamily="2" charset="0"/>
              </a:rPr>
              <a:t>N</a:t>
            </a:r>
            <a:r>
              <a:rPr lang="en-US" sz="2800" dirty="0">
                <a:latin typeface="Javanese Text" panose="02000000000000000000" pitchFamily="2" charset="0"/>
              </a:rPr>
              <a:t>D</a:t>
            </a:r>
            <a:r>
              <a:rPr lang="en-US" sz="2800" spc="35" dirty="0">
                <a:latin typeface="Javanese Text" panose="02000000000000000000" pitchFamily="2" charset="0"/>
              </a:rPr>
              <a:t> </a:t>
            </a:r>
            <a:r>
              <a:rPr lang="en-US" sz="2800" spc="-30" dirty="0">
                <a:latin typeface="Javanese Text" panose="02000000000000000000" pitchFamily="2" charset="0"/>
              </a:rPr>
              <a:t>I</a:t>
            </a:r>
            <a:r>
              <a:rPr lang="en-US" sz="2800" spc="-35" dirty="0">
                <a:latin typeface="Javanese Text" panose="02000000000000000000" pitchFamily="2" charset="0"/>
              </a:rPr>
              <a:t>T</a:t>
            </a:r>
            <a:r>
              <a:rPr lang="en-US" sz="2800" dirty="0">
                <a:latin typeface="Javanese Text" panose="02000000000000000000" pitchFamily="2" charset="0"/>
              </a:rPr>
              <a:t>S</a:t>
            </a:r>
            <a:r>
              <a:rPr lang="en-US" sz="2800" spc="60" dirty="0">
                <a:latin typeface="Javanese Text" panose="02000000000000000000" pitchFamily="2" charset="0"/>
              </a:rPr>
              <a:t> </a:t>
            </a:r>
            <a:r>
              <a:rPr lang="en-US" sz="2800" spc="-295" dirty="0">
                <a:latin typeface="Javanese Text" panose="02000000000000000000" pitchFamily="2" charset="0"/>
              </a:rPr>
              <a:t>V</a:t>
            </a:r>
            <a:r>
              <a:rPr lang="en-US" sz="2800" spc="-35" dirty="0">
                <a:latin typeface="Javanese Text" panose="02000000000000000000" pitchFamily="2" charset="0"/>
              </a:rPr>
              <a:t>A</a:t>
            </a:r>
            <a:r>
              <a:rPr lang="en-US" sz="2800" spc="25" dirty="0">
                <a:latin typeface="Javanese Text" panose="02000000000000000000" pitchFamily="2" charset="0"/>
              </a:rPr>
              <a:t>LU</a:t>
            </a:r>
            <a:r>
              <a:rPr lang="en-US" sz="2800" dirty="0">
                <a:latin typeface="Javanese Text" panose="02000000000000000000" pitchFamily="2" charset="0"/>
              </a:rPr>
              <a:t>E</a:t>
            </a:r>
            <a:r>
              <a:rPr lang="en-US" sz="2800" spc="-65" dirty="0">
                <a:latin typeface="Javanese Text" panose="02000000000000000000" pitchFamily="2" charset="0"/>
              </a:rPr>
              <a:t> </a:t>
            </a:r>
            <a:r>
              <a:rPr lang="en-US" sz="2800" spc="-15" dirty="0">
                <a:latin typeface="Javanese Text" panose="02000000000000000000" pitchFamily="2" charset="0"/>
              </a:rPr>
              <a:t>P</a:t>
            </a:r>
            <a:r>
              <a:rPr lang="en-US" sz="2800" spc="-30" dirty="0">
                <a:latin typeface="Javanese Text" panose="02000000000000000000" pitchFamily="2" charset="0"/>
              </a:rPr>
              <a:t>R</a:t>
            </a:r>
            <a:r>
              <a:rPr lang="en-US" sz="2800" spc="10" dirty="0">
                <a:latin typeface="Javanese Text" panose="02000000000000000000" pitchFamily="2" charset="0"/>
              </a:rPr>
              <a:t>O</a:t>
            </a:r>
            <a:r>
              <a:rPr lang="en-US" sz="2800" spc="-15" dirty="0">
                <a:latin typeface="Javanese Text" panose="02000000000000000000" pitchFamily="2" charset="0"/>
              </a:rPr>
              <a:t>P</a:t>
            </a:r>
            <a:r>
              <a:rPr lang="en-US" sz="2800" spc="10" dirty="0">
                <a:latin typeface="Javanese Text" panose="02000000000000000000" pitchFamily="2" charset="0"/>
              </a:rPr>
              <a:t>O</a:t>
            </a:r>
            <a:r>
              <a:rPr lang="en-US" sz="2800" spc="25" dirty="0">
                <a:latin typeface="Javanese Text" panose="02000000000000000000" pitchFamily="2" charset="0"/>
              </a:rPr>
              <a:t>S</a:t>
            </a:r>
            <a:r>
              <a:rPr lang="en-US" sz="2800" spc="-30" dirty="0">
                <a:latin typeface="Javanese Text" panose="02000000000000000000" pitchFamily="2" charset="0"/>
              </a:rPr>
              <a:t>I</a:t>
            </a:r>
            <a:r>
              <a:rPr lang="en-US" sz="2800" spc="-35" dirty="0">
                <a:latin typeface="Javanese Text" panose="02000000000000000000" pitchFamily="2" charset="0"/>
              </a:rPr>
              <a:t>T</a:t>
            </a:r>
            <a:r>
              <a:rPr lang="en-US" sz="2800" spc="-30" dirty="0">
                <a:latin typeface="Javanese Text" panose="02000000000000000000" pitchFamily="2" charset="0"/>
              </a:rPr>
              <a:t>I</a:t>
            </a:r>
            <a:r>
              <a:rPr lang="en-US" sz="2800" spc="10" dirty="0">
                <a:latin typeface="Javanese Text" panose="02000000000000000000" pitchFamily="2" charset="0"/>
              </a:rPr>
              <a:t>O</a:t>
            </a:r>
            <a:r>
              <a:rPr lang="en-US" sz="2800" dirty="0">
                <a:latin typeface="Javanese Text" panose="02000000000000000000" pitchFamily="2" charset="0"/>
              </a:rPr>
              <a:t>N</a:t>
            </a:r>
            <a:endParaRPr sz="2800" dirty="0">
              <a:latin typeface="Javanese Text" panose="02000000000000000000" pitchFamily="2" charset="0"/>
            </a:endParaRPr>
          </a:p>
        </p:txBody>
      </p:sp>
      <p:sp>
        <p:nvSpPr>
          <p:cNvPr id="17" name="Google Shape;1241;p34">
            <a:extLst>
              <a:ext uri="{FF2B5EF4-FFF2-40B4-BE49-F238E27FC236}">
                <a16:creationId xmlns:a16="http://schemas.microsoft.com/office/drawing/2014/main" id="{2A916B6F-6C98-7B09-A51F-BDD9E7B06ADD}"/>
              </a:ext>
            </a:extLst>
          </p:cNvPr>
          <p:cNvSpPr txBox="1">
            <a:spLocks noGrp="1"/>
          </p:cNvSpPr>
          <p:nvPr/>
        </p:nvSpPr>
        <p:spPr>
          <a:xfrm>
            <a:off x="383104" y="1915205"/>
            <a:ext cx="7257984" cy="18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marL="0" lvl="0" indent="0" algn="l" rtl="0">
              <a:lnSpc>
                <a:spcPct val="150000"/>
              </a:lnSpc>
              <a:spcBef>
                <a:spcPts val="0"/>
              </a:spcBef>
              <a:spcAft>
                <a:spcPts val="0"/>
              </a:spcAft>
              <a:buNone/>
            </a:pPr>
            <a:r>
              <a:rPr lang="en-US" sz="1600" dirty="0">
                <a:latin typeface="Javanese Text" panose="02000000000000000000" pitchFamily="2"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endParaRPr sz="1600" dirty="0">
              <a:latin typeface="Javanese Text" panose="02000000000000000000" pitchFamily="2" charset="0"/>
              <a:cs typeface="Rozha One" panose="020B0604020202020204" charset="0"/>
            </a:endParaRPr>
          </a:p>
        </p:txBody>
      </p:sp>
      <p:cxnSp>
        <p:nvCxnSpPr>
          <p:cNvPr id="18" name="Straight Connector 17">
            <a:extLst>
              <a:ext uri="{FF2B5EF4-FFF2-40B4-BE49-F238E27FC236}">
                <a16:creationId xmlns:a16="http://schemas.microsoft.com/office/drawing/2014/main" id="{C0FBD61B-0550-487D-50D6-68796490FB2D}"/>
              </a:ext>
            </a:extLst>
          </p:cNvPr>
          <p:cNvCxnSpPr>
            <a:cxnSpLocks/>
          </p:cNvCxnSpPr>
          <p:nvPr/>
        </p:nvCxnSpPr>
        <p:spPr>
          <a:xfrm>
            <a:off x="383104" y="1915204"/>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20" name="Google Shape;1250;p35">
            <a:extLst>
              <a:ext uri="{FF2B5EF4-FFF2-40B4-BE49-F238E27FC236}">
                <a16:creationId xmlns:a16="http://schemas.microsoft.com/office/drawing/2014/main" id="{36A527CD-2090-E346-C7A3-4CFCF9AF8B73}"/>
              </a:ext>
            </a:extLst>
          </p:cNvPr>
          <p:cNvSpPr txBox="1">
            <a:spLocks noGrp="1"/>
          </p:cNvSpPr>
          <p:nvPr/>
        </p:nvSpPr>
        <p:spPr>
          <a:xfrm>
            <a:off x="720000" y="7619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US" sz="2800" spc="15" dirty="0">
                <a:latin typeface="Javanese Text" panose="02000000000000000000" pitchFamily="2" charset="0"/>
              </a:rPr>
              <a:t>THE</a:t>
            </a:r>
            <a:r>
              <a:rPr lang="en-US" sz="2800" spc="20" dirty="0">
                <a:latin typeface="Javanese Text" panose="02000000000000000000" pitchFamily="2" charset="0"/>
              </a:rPr>
              <a:t> </a:t>
            </a:r>
            <a:r>
              <a:rPr lang="en-US" sz="2800" spc="10" dirty="0">
                <a:latin typeface="Javanese Text" panose="02000000000000000000" pitchFamily="2" charset="0"/>
              </a:rPr>
              <a:t>WOW</a:t>
            </a:r>
            <a:r>
              <a:rPr lang="en-US" sz="2800" spc="85" dirty="0">
                <a:latin typeface="Javanese Text" panose="02000000000000000000" pitchFamily="2" charset="0"/>
              </a:rPr>
              <a:t> </a:t>
            </a:r>
            <a:r>
              <a:rPr lang="en-US" sz="2800" spc="10" dirty="0">
                <a:latin typeface="Javanese Text" panose="02000000000000000000" pitchFamily="2" charset="0"/>
              </a:rPr>
              <a:t>IN</a:t>
            </a:r>
            <a:r>
              <a:rPr lang="en-US" sz="2800" spc="-5" dirty="0">
                <a:latin typeface="Javanese Text" panose="02000000000000000000" pitchFamily="2" charset="0"/>
              </a:rPr>
              <a:t> </a:t>
            </a:r>
            <a:r>
              <a:rPr lang="en-US" sz="2800" spc="15" dirty="0">
                <a:latin typeface="Javanese Text" panose="02000000000000000000" pitchFamily="2" charset="0"/>
              </a:rPr>
              <a:t>YOUR</a:t>
            </a:r>
            <a:r>
              <a:rPr lang="en-US" sz="2800" spc="-10" dirty="0">
                <a:latin typeface="Javanese Text" panose="02000000000000000000" pitchFamily="2" charset="0"/>
              </a:rPr>
              <a:t> </a:t>
            </a:r>
            <a:r>
              <a:rPr lang="en-US" sz="2800" spc="20" dirty="0">
                <a:latin typeface="Javanese Text" panose="02000000000000000000" pitchFamily="2" charset="0"/>
              </a:rPr>
              <a:t>SOLUTION</a:t>
            </a:r>
            <a:endParaRPr sz="2800" dirty="0">
              <a:latin typeface="Javanese Text" panose="02000000000000000000" pitchFamily="2" charset="0"/>
            </a:endParaRPr>
          </a:p>
        </p:txBody>
      </p:sp>
      <p:sp>
        <p:nvSpPr>
          <p:cNvPr id="21" name="Rectangle 20">
            <a:extLst>
              <a:ext uri="{FF2B5EF4-FFF2-40B4-BE49-F238E27FC236}">
                <a16:creationId xmlns:a16="http://schemas.microsoft.com/office/drawing/2014/main" id="{5D5E2311-5F13-0C17-6080-F40FB837AE74}"/>
              </a:ext>
            </a:extLst>
          </p:cNvPr>
          <p:cNvSpPr>
            <a:spLocks noGrp="1" noChangeArrowheads="1"/>
          </p:cNvSpPr>
          <p:nvPr/>
        </p:nvSpPr>
        <p:spPr bwMode="auto">
          <a:xfrm>
            <a:off x="720000" y="1334607"/>
            <a:ext cx="732304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Javanese Text" panose="02000000000000000000" pitchFamily="2" charset="0"/>
                <a:cs typeface="Rozha One" panose="020B0604020202020204" charset="0"/>
              </a:rPr>
              <a:t>Effortless Transformation:</a:t>
            </a:r>
            <a:r>
              <a:rPr kumimoji="0" lang="en-US" altLang="en-US" sz="1600" i="0" u="none" strike="noStrike" cap="none" normalizeH="0" baseline="0" dirty="0">
                <a:ln>
                  <a:noFill/>
                </a:ln>
                <a:solidFill>
                  <a:schemeClr val="tx1"/>
                </a:solidFill>
                <a:effectLst/>
                <a:latin typeface="Javanese Text" panose="02000000000000000000" pitchFamily="2" charset="0"/>
                <a:cs typeface="Rozha One" panose="020B0604020202020204" charset="0"/>
              </a:rPr>
              <a:t> Seamlessly convert your keystrokes into captivating presentations.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Javanese Text" panose="02000000000000000000" pitchFamily="2" charset="0"/>
                <a:cs typeface="Rozha One" panose="020B0604020202020204" charset="0"/>
              </a:rPr>
              <a:t>Cutting-Edge Analysis Tools:</a:t>
            </a:r>
            <a:r>
              <a:rPr kumimoji="0" lang="en-US" altLang="en-US" sz="1600" i="0" u="none" strike="noStrike" cap="none" normalizeH="0" baseline="0" dirty="0">
                <a:ln>
                  <a:noFill/>
                </a:ln>
                <a:solidFill>
                  <a:schemeClr val="tx1"/>
                </a:solidFill>
                <a:effectLst/>
                <a:latin typeface="Javanese Text" panose="02000000000000000000" pitchFamily="2" charset="0"/>
                <a:cs typeface="Rozha One" panose="020B0604020202020204" charset="0"/>
              </a:rPr>
              <a:t> Utilize advanced algorithms to extract valuable insights from your typing activities.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Javanese Text" panose="02000000000000000000" pitchFamily="2" charset="0"/>
                <a:cs typeface="Rozha One" panose="020B0604020202020204" charset="0"/>
              </a:rPr>
              <a:t>Seamless Integration:</a:t>
            </a:r>
            <a:r>
              <a:rPr kumimoji="0" lang="en-US" altLang="en-US" sz="1600" i="0" u="none" strike="noStrike" cap="none" normalizeH="0" baseline="0" dirty="0">
                <a:ln>
                  <a:noFill/>
                </a:ln>
                <a:solidFill>
                  <a:schemeClr val="tx1"/>
                </a:solidFill>
                <a:effectLst/>
                <a:latin typeface="Javanese Text" panose="02000000000000000000" pitchFamily="2" charset="0"/>
                <a:cs typeface="Rozha One" panose="020B0604020202020204" charset="0"/>
              </a:rPr>
              <a:t> Directly import analyzed data into PowerPoint for streamlined presentation creation.</a:t>
            </a:r>
            <a:endParaRPr kumimoji="0" lang="en-US" altLang="en-US" sz="1600" b="1" i="0" u="none" strike="noStrike" cap="none" normalizeH="0" baseline="0" dirty="0">
              <a:ln>
                <a:noFill/>
              </a:ln>
              <a:solidFill>
                <a:schemeClr val="tx1"/>
              </a:solidFill>
              <a:effectLst/>
              <a:latin typeface="Javanese Text" panose="02000000000000000000" pitchFamily="2" charset="0"/>
              <a:cs typeface="Rozha One"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Javanese Text" panose="02000000000000000000" pitchFamily="2" charset="0"/>
                <a:cs typeface="Rozha One" panose="020B0604020202020204" charset="0"/>
              </a:rPr>
              <a:t>Boost Productivity:</a:t>
            </a:r>
            <a:r>
              <a:rPr kumimoji="0" lang="en-US" altLang="en-US" sz="1600" i="0" u="none" strike="noStrike" cap="none" normalizeH="0" baseline="0" dirty="0">
                <a:ln>
                  <a:noFill/>
                </a:ln>
                <a:solidFill>
                  <a:schemeClr val="tx1"/>
                </a:solidFill>
                <a:effectLst/>
                <a:latin typeface="Javanese Text" panose="02000000000000000000" pitchFamily="2" charset="0"/>
                <a:cs typeface="Rozha One" panose="020B0604020202020204" charset="0"/>
              </a:rPr>
              <a:t> Say goodbye to tedious data collection and hello to efficient workflow optimization.</a:t>
            </a:r>
          </a:p>
        </p:txBody>
      </p:sp>
      <p:cxnSp>
        <p:nvCxnSpPr>
          <p:cNvPr id="22" name="Straight Connector 21">
            <a:extLst>
              <a:ext uri="{FF2B5EF4-FFF2-40B4-BE49-F238E27FC236}">
                <a16:creationId xmlns:a16="http://schemas.microsoft.com/office/drawing/2014/main" id="{73F18315-4770-E275-5A58-79A9679F6691}"/>
              </a:ext>
            </a:extLst>
          </p:cNvPr>
          <p:cNvCxnSpPr>
            <a:cxnSpLocks/>
          </p:cNvCxnSpPr>
          <p:nvPr/>
        </p:nvCxnSpPr>
        <p:spPr>
          <a:xfrm>
            <a:off x="720000" y="1334606"/>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28" name="Google Shape;1262;p36">
            <a:extLst>
              <a:ext uri="{FF2B5EF4-FFF2-40B4-BE49-F238E27FC236}">
                <a16:creationId xmlns:a16="http://schemas.microsoft.com/office/drawing/2014/main" id="{DFBD0CB5-7731-7CF5-0643-7988C49A00CA}"/>
              </a:ext>
            </a:extLst>
          </p:cNvPr>
          <p:cNvSpPr txBox="1">
            <a:spLocks noGrp="1"/>
          </p:cNvSpPr>
          <p:nvPr/>
        </p:nvSpPr>
        <p:spPr>
          <a:xfrm>
            <a:off x="413009" y="137516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 dirty="0">
                <a:latin typeface="Javanese Text" panose="02000000000000000000" pitchFamily="2" charset="0"/>
              </a:rPr>
              <a:t>MODELLING</a:t>
            </a:r>
            <a:endParaRPr dirty="0">
              <a:latin typeface="Javanese Text" panose="02000000000000000000" pitchFamily="2" charset="0"/>
            </a:endParaRPr>
          </a:p>
        </p:txBody>
      </p:sp>
      <p:sp>
        <p:nvSpPr>
          <p:cNvPr id="29" name="Google Shape;1269;p36">
            <a:extLst>
              <a:ext uri="{FF2B5EF4-FFF2-40B4-BE49-F238E27FC236}">
                <a16:creationId xmlns:a16="http://schemas.microsoft.com/office/drawing/2014/main" id="{81375A6F-8991-4A86-F410-6260C3AD5781}"/>
              </a:ext>
            </a:extLst>
          </p:cNvPr>
          <p:cNvSpPr txBox="1">
            <a:spLocks noGrp="1"/>
          </p:cNvSpPr>
          <p:nvPr/>
        </p:nvSpPr>
        <p:spPr>
          <a:xfrm>
            <a:off x="413010" y="2019695"/>
            <a:ext cx="3706226" cy="444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1pPr>
            <a:lvl2pPr marL="914400" marR="0" lvl="1"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2pPr>
            <a:lvl3pPr marL="1371600" marR="0" lvl="2"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3pPr>
            <a:lvl4pPr marL="1828800" marR="0" lvl="3"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4pPr>
            <a:lvl5pPr marL="2286000" marR="0" lvl="4"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5pPr>
            <a:lvl6pPr marL="2743200" marR="0" lvl="5"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6pPr>
            <a:lvl7pPr marL="3200400" marR="0" lvl="6"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7pPr>
            <a:lvl8pPr marL="3657600" marR="0" lvl="7"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8pPr>
            <a:lvl9pPr marL="4114800" marR="0" lvl="8"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9pPr>
          </a:lstStyle>
          <a:p>
            <a:r>
              <a:rPr lang="en-US" sz="1800" b="1" dirty="0">
                <a:latin typeface="Javanese Text" panose="02000000000000000000" pitchFamily="2" charset="0"/>
                <a:cs typeface="Rozha One" panose="020B0604020202020204" charset="0"/>
              </a:rPr>
              <a:t>Architecture Overview:</a:t>
            </a:r>
          </a:p>
        </p:txBody>
      </p:sp>
      <p:sp>
        <p:nvSpPr>
          <p:cNvPr id="30" name="Google Shape;1270;p36">
            <a:extLst>
              <a:ext uri="{FF2B5EF4-FFF2-40B4-BE49-F238E27FC236}">
                <a16:creationId xmlns:a16="http://schemas.microsoft.com/office/drawing/2014/main" id="{AB169BA1-A58E-CAD7-2C56-C6570D3BA78A}"/>
              </a:ext>
            </a:extLst>
          </p:cNvPr>
          <p:cNvSpPr txBox="1">
            <a:spLocks noGrp="1"/>
          </p:cNvSpPr>
          <p:nvPr/>
        </p:nvSpPr>
        <p:spPr>
          <a:xfrm>
            <a:off x="413009" y="2604938"/>
            <a:ext cx="8317983" cy="116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a:lnSpc>
                <a:spcPct val="150000"/>
              </a:lnSpc>
            </a:pPr>
            <a:r>
              <a:rPr lang="en-US" sz="1600" b="1" dirty="0">
                <a:latin typeface="Javanese Text" panose="02000000000000000000" pitchFamily="2" charset="0"/>
                <a:cs typeface="Rozha One" panose="020B0604020202020204" charset="0"/>
              </a:rPr>
              <a:t>Modular Design:</a:t>
            </a:r>
            <a:r>
              <a:rPr lang="en-US" sz="1600" dirty="0">
                <a:latin typeface="Javanese Text" panose="02000000000000000000" pitchFamily="2" charset="0"/>
                <a:cs typeface="Rozha One" panose="020B0604020202020204" charset="0"/>
              </a:rPr>
              <a:t> The keylogger code is structured into modular functions for better readability and maintenance.</a:t>
            </a:r>
          </a:p>
          <a:p>
            <a:pPr>
              <a:lnSpc>
                <a:spcPct val="150000"/>
              </a:lnSpc>
            </a:pPr>
            <a:r>
              <a:rPr lang="en-US" sz="1600" b="1" dirty="0">
                <a:latin typeface="Javanese Text" panose="02000000000000000000" pitchFamily="2" charset="0"/>
                <a:cs typeface="Rozha One" panose="020B0604020202020204" charset="0"/>
              </a:rPr>
              <a:t>Event Handling:</a:t>
            </a:r>
            <a:r>
              <a:rPr lang="en-US" sz="1600" dirty="0">
                <a:latin typeface="Javanese Text" panose="02000000000000000000" pitchFamily="2" charset="0"/>
                <a:cs typeface="Rozha One" panose="020B0604020202020204" charset="0"/>
              </a:rPr>
              <a:t> Utilizes the </a:t>
            </a:r>
            <a:r>
              <a:rPr lang="en-US" sz="1600" dirty="0" err="1">
                <a:latin typeface="Javanese Text" panose="02000000000000000000" pitchFamily="2" charset="0"/>
                <a:cs typeface="Rozha One" panose="020B0604020202020204" charset="0"/>
              </a:rPr>
              <a:t>pynput</a:t>
            </a:r>
            <a:r>
              <a:rPr lang="en-US" sz="1600" dirty="0">
                <a:latin typeface="Javanese Text" panose="02000000000000000000" pitchFamily="2" charset="0"/>
                <a:cs typeface="Rozha One" panose="020B0604020202020204" charset="0"/>
              </a:rPr>
              <a:t> library to capture and handle keyboard events.</a:t>
            </a:r>
          </a:p>
          <a:p>
            <a:pPr>
              <a:lnSpc>
                <a:spcPct val="150000"/>
              </a:lnSpc>
            </a:pPr>
            <a:r>
              <a:rPr lang="en-US" sz="1600" b="1" dirty="0">
                <a:latin typeface="Javanese Text" panose="02000000000000000000" pitchFamily="2" charset="0"/>
                <a:cs typeface="Rozha One" panose="020B0604020202020204" charset="0"/>
              </a:rPr>
              <a:t>Data Logging:</a:t>
            </a:r>
            <a:r>
              <a:rPr lang="en-US" sz="1600" dirty="0">
                <a:latin typeface="Javanese Text" panose="02000000000000000000" pitchFamily="2" charset="0"/>
                <a:cs typeface="Rozha One" panose="020B0604020202020204" charset="0"/>
              </a:rPr>
              <a:t> Implements functions to log captured data into text and JSON files.</a:t>
            </a:r>
            <a:endParaRPr lang="en-IN" sz="1600" dirty="0">
              <a:latin typeface="Javanese Text" panose="02000000000000000000" pitchFamily="2" charset="0"/>
              <a:cs typeface="Rozha One" panose="020B0604020202020204" charset="0"/>
            </a:endParaRPr>
          </a:p>
          <a:p>
            <a:pPr marL="0" lvl="0" indent="0" algn="l" rtl="0">
              <a:lnSpc>
                <a:spcPct val="150000"/>
              </a:lnSpc>
              <a:spcBef>
                <a:spcPts val="0"/>
              </a:spcBef>
              <a:spcAft>
                <a:spcPts val="0"/>
              </a:spcAft>
              <a:buNone/>
            </a:pPr>
            <a:endParaRPr sz="1600" dirty="0">
              <a:latin typeface="Javanese Text" panose="02000000000000000000" pitchFamily="2" charset="0"/>
              <a:cs typeface="Rozha One" panose="020B0604020202020204" charset="0"/>
            </a:endParaRPr>
          </a:p>
        </p:txBody>
      </p:sp>
      <p:cxnSp>
        <p:nvCxnSpPr>
          <p:cNvPr id="31" name="Straight Connector 30">
            <a:extLst>
              <a:ext uri="{FF2B5EF4-FFF2-40B4-BE49-F238E27FC236}">
                <a16:creationId xmlns:a16="http://schemas.microsoft.com/office/drawing/2014/main" id="{38D7E9C0-D02A-8D5B-FEDB-F89AD65AE16B}"/>
              </a:ext>
            </a:extLst>
          </p:cNvPr>
          <p:cNvCxnSpPr>
            <a:cxnSpLocks/>
          </p:cNvCxnSpPr>
          <p:nvPr/>
        </p:nvCxnSpPr>
        <p:spPr>
          <a:xfrm>
            <a:off x="413009" y="1947861"/>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Farm Animal Welfare Improvement Project Proposal by Slidesgo">
  <a:themeElements>
    <a:clrScheme name="Simple Light">
      <a:dk1>
        <a:srgbClr val="505847"/>
      </a:dk1>
      <a:lt1>
        <a:srgbClr val="FFFFFF"/>
      </a:lt1>
      <a:dk2>
        <a:srgbClr val="79866B"/>
      </a:dk2>
      <a:lt2>
        <a:srgbClr val="FFCFA6"/>
      </a:lt2>
      <a:accent1>
        <a:srgbClr val="E2955E"/>
      </a:accent1>
      <a:accent2>
        <a:srgbClr val="DAA31E"/>
      </a:accent2>
      <a:accent3>
        <a:srgbClr val="E9864F"/>
      </a:accent3>
      <a:accent4>
        <a:srgbClr val="F9EADF"/>
      </a:accent4>
      <a:accent5>
        <a:srgbClr val="FFFFFF"/>
      </a:accent5>
      <a:accent6>
        <a:srgbClr val="FFFFFF"/>
      </a:accent6>
      <a:hlink>
        <a:srgbClr val="5058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744</Words>
  <Application>Microsoft Office PowerPoint</Application>
  <PresentationFormat>On-screen Show (16:9)</PresentationFormat>
  <Paragraphs>70</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Raleway Medium</vt:lpstr>
      <vt:lpstr>Javanese Text</vt:lpstr>
      <vt:lpstr>Anaheim</vt:lpstr>
      <vt:lpstr>Nunito Light</vt:lpstr>
      <vt:lpstr>Wingdings</vt:lpstr>
      <vt:lpstr>Open Sans</vt:lpstr>
      <vt:lpstr>Josefin Sans</vt:lpstr>
      <vt:lpstr>Farm Animal Welfare Improvement Project Proposal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Adi Babu</cp:lastModifiedBy>
  <cp:revision>3</cp:revision>
  <dcterms:modified xsi:type="dcterms:W3CDTF">2024-06-12T16:08:41Z</dcterms:modified>
</cp:coreProperties>
</file>