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7" r:id="rId3"/>
    <p:sldId id="288" r:id="rId4"/>
    <p:sldId id="278" r:id="rId5"/>
    <p:sldId id="263" r:id="rId6"/>
    <p:sldId id="264" r:id="rId7"/>
    <p:sldId id="280" r:id="rId8"/>
    <p:sldId id="282" r:id="rId9"/>
    <p:sldId id="283" r:id="rId10"/>
    <p:sldId id="284" r:id="rId11"/>
    <p:sldId id="281" r:id="rId12"/>
    <p:sldId id="279" r:id="rId13"/>
    <p:sldId id="286" r:id="rId14"/>
    <p:sldId id="257" r:id="rId15"/>
    <p:sldId id="265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1876" y="3061845"/>
            <a:ext cx="772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4800" b="1" dirty="0">
                <a:solidFill>
                  <a:schemeClr val="tx2"/>
                </a:solidFill>
              </a:rPr>
              <a:t> 프로그래밍 </a:t>
            </a:r>
            <a:r>
              <a:rPr lang="en-US" altLang="ko-KR" sz="4800" b="1" dirty="0">
                <a:solidFill>
                  <a:schemeClr val="tx2"/>
                </a:solidFill>
              </a:rPr>
              <a:t>3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강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32532" y="4319396"/>
            <a:ext cx="29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Kopo23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이예인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6275" y="100217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파일 내용보기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6" y="1144611"/>
            <a:ext cx="3851423" cy="52782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8" y="1144611"/>
            <a:ext cx="6144060" cy="23846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308477" y="1103571"/>
            <a:ext cx="5387316" cy="4235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34750" y="3247697"/>
            <a:ext cx="1987221" cy="322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34751" y="3900194"/>
            <a:ext cx="7368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>
                <a:solidFill>
                  <a:schemeClr val="tx2"/>
                </a:solidFill>
              </a:rPr>
              <a:t>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ail –f access.log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</a:rPr>
              <a:t>계속 작성중인 파일의 마지막을 계속적으로 표시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access.log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에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Hello World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추가하고 저장하면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</a:rPr>
              <a:t>계속적으로 표시 됨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</a:rPr>
              <a:t>내용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다루기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1" y="1144612"/>
            <a:ext cx="6309177" cy="52699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6970" y="1212348"/>
            <a:ext cx="4388807" cy="373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970" y="1856330"/>
            <a:ext cx="5224382" cy="3350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6970" y="2527962"/>
            <a:ext cx="5224382" cy="3350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6970" y="5401700"/>
            <a:ext cx="5476630" cy="368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6148" y="1123905"/>
            <a:ext cx="47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생성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6148" y="1767083"/>
            <a:ext cx="47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텍스트파일 생성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6148" y="2371139"/>
            <a:ext cx="47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텍스트파일 이름 변경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1654" y="5308514"/>
            <a:ext cx="504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현재위치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-&gt;child-&gt;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bbb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파일을 현재위치로 변경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다루기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74223"/>
          <a:stretch/>
        </p:blipFill>
        <p:spPr>
          <a:xfrm>
            <a:off x="370650" y="1333520"/>
            <a:ext cx="7301177" cy="162335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6414" y="1755398"/>
            <a:ext cx="6250869" cy="363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6414" y="2187067"/>
            <a:ext cx="6250869" cy="30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650" y="3259922"/>
            <a:ext cx="1027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bbb.txt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ccc.txt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로 복사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bbb.txt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현재경로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-&gt;child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위치에 복사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650" y="4653052"/>
            <a:ext cx="10271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Q. mv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와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cp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의 차이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=&gt;mv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는 파일을 이동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잘라내서 복사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하는 명령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=&gt;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cp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는 파일을 복사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기존 파일은 남음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하는 명령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지우기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78" y="1426085"/>
            <a:ext cx="10874968" cy="208844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31776" y="1492575"/>
            <a:ext cx="6441989" cy="524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777" y="2056931"/>
            <a:ext cx="7041078" cy="429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1778" y="3428999"/>
            <a:ext cx="1027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>
                <a:solidFill>
                  <a:schemeClr val="tx2"/>
                </a:solidFill>
              </a:rPr>
              <a:t>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cc.txt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 지우기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>
                <a:solidFill>
                  <a:schemeClr val="tx2"/>
                </a:solidFill>
              </a:rPr>
              <a:t>ccc.txt </a:t>
            </a:r>
            <a:r>
              <a:rPr lang="ko-KR" altLang="en-US" sz="2400" b="1" dirty="0">
                <a:solidFill>
                  <a:schemeClr val="tx2"/>
                </a:solidFill>
              </a:rPr>
              <a:t>파일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지울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때 한번 물어 보기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779" y="4760322"/>
            <a:ext cx="1027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※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[</a:t>
            </a:r>
            <a:r>
              <a:rPr lang="en-US" altLang="ko-KR" sz="2400" b="1" dirty="0" err="1">
                <a:solidFill>
                  <a:schemeClr val="tx2"/>
                </a:solidFill>
              </a:rPr>
              <a:t>rm</a:t>
            </a:r>
            <a:r>
              <a:rPr lang="en-US" altLang="ko-KR" sz="2400" b="1" dirty="0">
                <a:solidFill>
                  <a:schemeClr val="tx2"/>
                </a:solidFill>
              </a:rPr>
              <a:t> *] [</a:t>
            </a:r>
            <a:r>
              <a:rPr lang="en-US" altLang="ko-KR" sz="2400" b="1" dirty="0" err="1">
                <a:solidFill>
                  <a:schemeClr val="tx2"/>
                </a:solidFill>
              </a:rPr>
              <a:t>rm</a:t>
            </a:r>
            <a:r>
              <a:rPr lang="en-US" altLang="ko-KR" sz="2400" b="1" dirty="0">
                <a:solidFill>
                  <a:schemeClr val="tx2"/>
                </a:solidFill>
              </a:rPr>
              <a:t> –F] [</a:t>
            </a:r>
            <a:r>
              <a:rPr lang="en-US" altLang="ko-KR" sz="2400" b="1" dirty="0" err="1">
                <a:solidFill>
                  <a:schemeClr val="tx2"/>
                </a:solidFill>
              </a:rPr>
              <a:t>rm</a:t>
            </a:r>
            <a:r>
              <a:rPr lang="en-US" altLang="ko-KR" sz="2400" b="1" dirty="0">
                <a:solidFill>
                  <a:schemeClr val="tx2"/>
                </a:solidFill>
              </a:rPr>
              <a:t> –</a:t>
            </a:r>
            <a:r>
              <a:rPr lang="en-US" altLang="ko-KR" sz="2400" b="1" dirty="0" err="1">
                <a:solidFill>
                  <a:schemeClr val="tx2"/>
                </a:solidFill>
              </a:rPr>
              <a:t>rF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주의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=&gt;</a:t>
            </a:r>
            <a:r>
              <a:rPr lang="ko-KR" altLang="en-US" sz="2400" b="1" dirty="0">
                <a:solidFill>
                  <a:schemeClr val="tx2"/>
                </a:solidFill>
              </a:rPr>
              <a:t> </a:t>
            </a:r>
            <a:r>
              <a:rPr lang="en-US" altLang="ko-KR" sz="2400" b="1" dirty="0">
                <a:solidFill>
                  <a:schemeClr val="tx2"/>
                </a:solidFill>
              </a:rPr>
              <a:t>-r </a:t>
            </a:r>
            <a:r>
              <a:rPr lang="ko-KR" altLang="en-US" sz="2400" b="1" dirty="0">
                <a:solidFill>
                  <a:schemeClr val="tx2"/>
                </a:solidFill>
              </a:rPr>
              <a:t>옵션을 붙여주면 폴더를 지울 수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있게 되고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, -</a:t>
            </a:r>
            <a:r>
              <a:rPr lang="en-US" altLang="ko-KR" sz="2400" b="1" dirty="0">
                <a:solidFill>
                  <a:schemeClr val="tx2"/>
                </a:solidFill>
              </a:rPr>
              <a:t>f </a:t>
            </a:r>
            <a:r>
              <a:rPr lang="ko-KR" altLang="en-US" sz="2400" b="1" dirty="0">
                <a:solidFill>
                  <a:schemeClr val="tx2"/>
                </a:solidFill>
              </a:rPr>
              <a:t>옵션을 붙여주면 강제로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지울 수 있게 된다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  <a:r>
              <a:rPr lang="en-US" altLang="ko-KR" sz="2400" b="1" dirty="0">
                <a:solidFill>
                  <a:schemeClr val="tx2"/>
                </a:solidFill>
              </a:rPr>
              <a:t> </a:t>
            </a:r>
            <a:r>
              <a:rPr lang="ko-KR" altLang="en-US" sz="2400" b="1" dirty="0">
                <a:solidFill>
                  <a:schemeClr val="tx2"/>
                </a:solidFill>
              </a:rPr>
              <a:t> *는 모든 파일을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의미하고 현재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</a:t>
            </a:r>
            <a:r>
              <a:rPr lang="ko-KR" altLang="en-US" sz="2400" b="1" dirty="0">
                <a:solidFill>
                  <a:schemeClr val="tx2"/>
                </a:solidFill>
              </a:rPr>
              <a:t> 내에 있는 파일들과 폴더들을 모두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지워버리기 때문에 주의해서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사용해야한다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명령어 </a:t>
            </a:r>
            <a:r>
              <a:rPr lang="ko-KR" altLang="en-US" sz="3200" b="1" dirty="0" err="1" smtClean="0">
                <a:solidFill>
                  <a:schemeClr val="tx2"/>
                </a:solidFill>
              </a:rPr>
              <a:t>히스토리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00" y="1388821"/>
            <a:ext cx="5454523" cy="505427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99796" y="4183089"/>
            <a:ext cx="1320514" cy="283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446" y="5672047"/>
            <a:ext cx="2684300" cy="755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61524" y="5598982"/>
            <a:ext cx="573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!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사용하여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기존에 사용한 명령어를 찾음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64161" y="4324979"/>
            <a:ext cx="573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history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매번 명령어를 입력하기 불편할 때 유용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관리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글자 수 세기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41" y="1380633"/>
            <a:ext cx="6327656" cy="24868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8" y="1420709"/>
            <a:ext cx="4795453" cy="24467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376040" y="1470406"/>
            <a:ext cx="4083270" cy="2464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6040" y="2149217"/>
            <a:ext cx="4083270" cy="2926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76040" y="2788586"/>
            <a:ext cx="3405353" cy="355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76040" y="3204766"/>
            <a:ext cx="3405353" cy="3159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9836" y="4038462"/>
            <a:ext cx="10643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>
                <a:solidFill>
                  <a:schemeClr val="tx2"/>
                </a:solidFill>
              </a:rPr>
              <a:t>w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c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 내부의 글자 수 및 줄 수를 보여줌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출력 순서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순서는 파일의 </a:t>
            </a:r>
            <a:r>
              <a:rPr lang="ko-KR" altLang="en-US" sz="2400" b="1" spc="-50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줄 </a:t>
            </a:r>
            <a:r>
              <a:rPr lang="ko-KR" altLang="en-US" sz="2400" b="1" spc="-154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400" b="1" spc="-154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[newline], </a:t>
            </a:r>
            <a:r>
              <a:rPr lang="ko-KR" altLang="en-US" sz="24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단어 </a:t>
            </a:r>
            <a:r>
              <a:rPr lang="ko-KR" altLang="en-US" sz="2400" b="1" spc="-16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400" b="1" spc="-16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[word], </a:t>
            </a:r>
            <a:r>
              <a:rPr lang="ko-KR" altLang="en-US" sz="24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글자 </a:t>
            </a:r>
            <a:r>
              <a:rPr lang="ko-KR" altLang="en-US" sz="2400" b="1" spc="-13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4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[byte</a:t>
            </a:r>
            <a:r>
              <a:rPr lang="en-US" altLang="ko-KR" sz="2400" b="1" spc="-136" dirty="0" smtClean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]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spc="-136" dirty="0" err="1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400" b="1" spc="-136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kdir</a:t>
            </a:r>
            <a:r>
              <a:rPr lang="en-US" altLang="ko-KR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새로운 </a:t>
            </a:r>
            <a:r>
              <a:rPr lang="ko-KR" altLang="en-US" sz="2400" b="1" spc="-136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디렉토리를</a:t>
            </a:r>
            <a:r>
              <a:rPr lang="ko-KR" altLang="en-US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spc="-136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만듬</a:t>
            </a:r>
            <a:endParaRPr lang="en-US" altLang="ko-KR" sz="2400" b="1" spc="-136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2400" b="1" spc="-136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rmdir</a:t>
            </a:r>
            <a:r>
              <a:rPr lang="en-US" altLang="ko-KR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해당 </a:t>
            </a:r>
            <a:r>
              <a:rPr lang="ko-KR" altLang="en-US" sz="2400" b="1" spc="-136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디렉토리를</a:t>
            </a:r>
            <a:r>
              <a:rPr lang="ko-KR" altLang="en-US" sz="2400" b="1" spc="-136" dirty="0" smtClean="0">
                <a:solidFill>
                  <a:schemeClr val="tx2"/>
                </a:solidFill>
                <a:latin typeface="Consolas" panose="020B0609020204030204" pitchFamily="49" charset="0"/>
              </a:rPr>
              <a:t> 지움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수업내용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용어 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680" b="16089"/>
          <a:stretch/>
        </p:blipFill>
        <p:spPr>
          <a:xfrm>
            <a:off x="1336431" y="1197256"/>
            <a:ext cx="4345354" cy="5405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6269" b="16398"/>
          <a:stretch/>
        </p:blipFill>
        <p:spPr>
          <a:xfrm>
            <a:off x="6095999" y="1200347"/>
            <a:ext cx="4586409" cy="54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수업내용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용어 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1876" y="3061845"/>
            <a:ext cx="772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파일과 </a:t>
            </a:r>
            <a:r>
              <a:rPr lang="ko-KR" altLang="en-US" sz="4800" b="1" dirty="0" err="1" smtClean="0">
                <a:solidFill>
                  <a:schemeClr val="tx2"/>
                </a:solidFill>
              </a:rPr>
              <a:t>디렉토리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내용 정리하기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434662"/>
            <a:ext cx="11262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</a:rPr>
              <a:t>1-1. </a:t>
            </a:r>
            <a:r>
              <a:rPr lang="ko-KR" altLang="en-US" sz="2800" dirty="0" err="1" smtClean="0">
                <a:solidFill>
                  <a:schemeClr val="tx2"/>
                </a:solidFill>
              </a:rPr>
              <a:t>디렉토리</a:t>
            </a:r>
            <a:r>
              <a:rPr lang="en-US" altLang="ko-KR" sz="2800" dirty="0" smtClean="0">
                <a:solidFill>
                  <a:schemeClr val="tx2"/>
                </a:solidFill>
              </a:rPr>
              <a:t>’s </a:t>
            </a:r>
            <a:r>
              <a:rPr lang="ko-KR" altLang="en-US" sz="2800" dirty="0" smtClean="0">
                <a:solidFill>
                  <a:schemeClr val="tx2"/>
                </a:solidFill>
              </a:rPr>
              <a:t>절대경로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- root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디렉토리부터</a:t>
            </a:r>
            <a:r>
              <a:rPr lang="ko-KR" altLang="en-US" sz="2400" dirty="0" smtClean="0">
                <a:solidFill>
                  <a:schemeClr val="tx2"/>
                </a:solidFill>
              </a:rPr>
              <a:t> 현재 파일이 위치한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디렉토리의</a:t>
            </a:r>
            <a:r>
              <a:rPr lang="ko-KR" altLang="en-US" sz="2400" dirty="0" smtClean="0">
                <a:solidFill>
                  <a:schemeClr val="tx2"/>
                </a:solidFill>
              </a:rPr>
              <a:t> 경로를 전체 표기한 경로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</a:rPr>
              <a:t> - ex) /home/kopo23/test/help.txt</a:t>
            </a:r>
          </a:p>
          <a:p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</a:rPr>
              <a:t>1-2.</a:t>
            </a:r>
            <a:r>
              <a:rPr lang="ko-KR" altLang="en-US" sz="2800" dirty="0" smtClean="0">
                <a:solidFill>
                  <a:schemeClr val="tx2"/>
                </a:solidFill>
              </a:rPr>
              <a:t> </a:t>
            </a:r>
            <a:r>
              <a:rPr lang="ko-KR" altLang="en-US" sz="2800" dirty="0" err="1">
                <a:solidFill>
                  <a:schemeClr val="tx2"/>
                </a:solidFill>
              </a:rPr>
              <a:t>디렉토리</a:t>
            </a:r>
            <a:r>
              <a:rPr lang="en-US" altLang="ko-KR" sz="2800" dirty="0">
                <a:solidFill>
                  <a:schemeClr val="tx2"/>
                </a:solidFill>
              </a:rPr>
              <a:t>’s </a:t>
            </a:r>
            <a:r>
              <a:rPr lang="ko-KR" altLang="en-US" sz="2800" dirty="0">
                <a:solidFill>
                  <a:schemeClr val="tx2"/>
                </a:solidFill>
              </a:rPr>
              <a:t>절대경로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smtClean="0">
                <a:solidFill>
                  <a:schemeClr val="tx2"/>
                </a:solidFill>
              </a:rPr>
              <a:t>명령어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쉘</a:t>
            </a:r>
            <a:r>
              <a:rPr lang="ko-KR" altLang="en-US" sz="2400" dirty="0" smtClean="0">
                <a:solidFill>
                  <a:schemeClr val="tx2"/>
                </a:solidFill>
              </a:rPr>
              <a:t> 상태에서 현재 위치로부터 파일이 있는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디렉토리를</a:t>
            </a:r>
            <a:r>
              <a:rPr lang="ko-KR" altLang="en-US" sz="2400" dirty="0" smtClean="0">
                <a:solidFill>
                  <a:schemeClr val="tx2"/>
                </a:solidFill>
              </a:rPr>
              <a:t> 표기한 경로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smtClean="0">
                <a:solidFill>
                  <a:schemeClr val="tx2"/>
                </a:solidFill>
              </a:rPr>
              <a:t>현재위치를 점으로 나타내서 표기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 smtClean="0">
                <a:solidFill>
                  <a:schemeClr val="tx2"/>
                </a:solidFill>
              </a:rPr>
              <a:t>‘”.”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현재위치 점 </a:t>
            </a:r>
            <a:r>
              <a:rPr lang="en-US" altLang="ko-KR" sz="2400" dirty="0" smtClean="0">
                <a:solidFill>
                  <a:schemeClr val="tx2"/>
                </a:solidFill>
              </a:rPr>
              <a:t>1</a:t>
            </a:r>
            <a:r>
              <a:rPr lang="ko-KR" altLang="en-US" sz="2400" dirty="0" smtClean="0">
                <a:solidFill>
                  <a:schemeClr val="tx2"/>
                </a:solidFill>
              </a:rPr>
              <a:t>개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 smtClean="0">
                <a:solidFill>
                  <a:schemeClr val="tx2"/>
                </a:solidFill>
              </a:rPr>
              <a:t>“..”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상위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sz="2400" dirty="0" smtClean="0">
                <a:solidFill>
                  <a:schemeClr val="tx2"/>
                </a:solidFill>
              </a:rPr>
              <a:t> 점 </a:t>
            </a:r>
            <a:r>
              <a:rPr lang="en-US" altLang="ko-KR" sz="2400" dirty="0" smtClean="0">
                <a:solidFill>
                  <a:schemeClr val="tx2"/>
                </a:solidFill>
              </a:rPr>
              <a:t>2</a:t>
            </a:r>
            <a:r>
              <a:rPr lang="ko-KR" altLang="en-US" sz="2400" dirty="0" smtClean="0">
                <a:solidFill>
                  <a:schemeClr val="tx2"/>
                </a:solidFill>
              </a:rPr>
              <a:t>개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3" y="4974091"/>
            <a:ext cx="8141270" cy="13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내용 정리하기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434" y="1434662"/>
            <a:ext cx="1126226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2</a:t>
            </a:r>
            <a:r>
              <a:rPr lang="en-US" altLang="ko-KR" sz="2800" dirty="0" smtClean="0">
                <a:solidFill>
                  <a:schemeClr val="tx2"/>
                </a:solidFill>
              </a:rPr>
              <a:t>. </a:t>
            </a:r>
            <a:r>
              <a:rPr lang="ko-KR" altLang="en-US" sz="2800" dirty="0" smtClean="0">
                <a:solidFill>
                  <a:schemeClr val="tx2"/>
                </a:solidFill>
              </a:rPr>
              <a:t>파일 탐색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pwd</a:t>
            </a:r>
            <a:r>
              <a:rPr lang="en-US" altLang="ko-KR" sz="2400" dirty="0" smtClean="0">
                <a:solidFill>
                  <a:schemeClr val="tx2"/>
                </a:solidFill>
              </a:rPr>
              <a:t>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현재의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</a:rPr>
              <a:t>작업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디렉토리가</a:t>
            </a:r>
            <a:r>
              <a:rPr lang="ko-KR" altLang="en-US" sz="2400" dirty="0" smtClean="0">
                <a:solidFill>
                  <a:schemeClr val="tx2"/>
                </a:solidFill>
              </a:rPr>
              <a:t> 어딘지 출력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tx2"/>
                </a:solidFill>
              </a:rPr>
              <a:t>c</a:t>
            </a:r>
            <a:r>
              <a:rPr lang="en-US" altLang="ko-KR" sz="2400" dirty="0" smtClean="0">
                <a:solidFill>
                  <a:schemeClr val="tx2"/>
                </a:solidFill>
              </a:rPr>
              <a:t>d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현재의 작업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디렉토리를</a:t>
            </a:r>
            <a:r>
              <a:rPr lang="ko-KR" altLang="en-US" sz="2400" dirty="0" smtClean="0">
                <a:solidFill>
                  <a:schemeClr val="tx2"/>
                </a:solidFill>
              </a:rPr>
              <a:t> 바꿈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ls</a:t>
            </a:r>
            <a:r>
              <a:rPr lang="en-US" altLang="ko-KR" sz="2400" dirty="0" smtClean="0">
                <a:solidFill>
                  <a:schemeClr val="tx2"/>
                </a:solidFill>
              </a:rPr>
              <a:t> =&gt;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디렉토리에</a:t>
            </a:r>
            <a:r>
              <a:rPr lang="ko-KR" altLang="en-US" sz="2400" dirty="0" smtClean="0">
                <a:solidFill>
                  <a:schemeClr val="tx2"/>
                </a:solidFill>
              </a:rPr>
              <a:t> 파일 목록을 보여줌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2"/>
              </a:solidFill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</a:rPr>
              <a:t>3. </a:t>
            </a:r>
            <a:r>
              <a:rPr lang="ko-KR" altLang="en-US" sz="2800" dirty="0" smtClean="0">
                <a:solidFill>
                  <a:schemeClr val="tx2"/>
                </a:solidFill>
              </a:rPr>
              <a:t>파일내용보기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2"/>
                </a:solidFill>
              </a:rPr>
              <a:t>cat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파일의 내용을 한번에 출력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2"/>
                </a:solidFill>
              </a:rPr>
              <a:t>more =&gt; |(</a:t>
            </a:r>
            <a:r>
              <a:rPr lang="ko-KR" altLang="en-US" sz="2400" dirty="0" smtClean="0">
                <a:solidFill>
                  <a:schemeClr val="tx2"/>
                </a:solidFill>
              </a:rPr>
              <a:t>파이프</a:t>
            </a:r>
            <a:r>
              <a:rPr lang="en-US" altLang="ko-KR" sz="2400" dirty="0" smtClean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tx2"/>
                </a:solidFill>
              </a:rPr>
              <a:t>p</a:t>
            </a:r>
            <a:r>
              <a:rPr lang="en-US" altLang="ko-KR" sz="2400" dirty="0" smtClean="0">
                <a:solidFill>
                  <a:schemeClr val="tx2"/>
                </a:solidFill>
              </a:rPr>
              <a:t>age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파일을 화면 단위로 출력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tx2"/>
                </a:solidFill>
              </a:rPr>
              <a:t>h</a:t>
            </a:r>
            <a:r>
              <a:rPr lang="en-US" altLang="ko-KR" sz="2400" dirty="0" smtClean="0">
                <a:solidFill>
                  <a:schemeClr val="tx2"/>
                </a:solidFill>
              </a:rPr>
              <a:t>ead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파일의 내용을 맨 앞 기준으로 출력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2"/>
                </a:solidFill>
              </a:rPr>
              <a:t>tail =&gt; </a:t>
            </a:r>
            <a:r>
              <a:rPr lang="ko-KR" altLang="en-US" sz="2400" dirty="0" smtClean="0">
                <a:solidFill>
                  <a:schemeClr val="tx2"/>
                </a:solidFill>
              </a:rPr>
              <a:t>파일의 내용을 맨 뒤 기준으로 출력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파일탐색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4" y="1397817"/>
            <a:ext cx="5171942" cy="50287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6973" y="1397816"/>
            <a:ext cx="3143323" cy="4231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6973" y="2099195"/>
            <a:ext cx="3679358" cy="365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975" y="3165577"/>
            <a:ext cx="4987894" cy="3037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6973" y="4107968"/>
            <a:ext cx="3313593" cy="3037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54957" y="1451674"/>
            <a:ext cx="463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작업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어딘지 출력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4957" y="2094868"/>
            <a:ext cx="463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작업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home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바꿈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4956" y="3069379"/>
            <a:ext cx="534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Home -&gt; kopo23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작업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바꿈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절대경로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4955" y="4075178"/>
            <a:ext cx="534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상위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디렉토리로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바꿈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상대경로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내용보기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0" y="1527170"/>
            <a:ext cx="4042982" cy="41034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02179" y="1527169"/>
            <a:ext cx="3143323" cy="4231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31413" y="1633646"/>
            <a:ext cx="667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tree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명령어로 구조를 파악할 수 있음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내용보기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96094" y="1482945"/>
            <a:ext cx="474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 내용 보기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8" y="1340558"/>
            <a:ext cx="6967648" cy="30264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06507" y="1536093"/>
            <a:ext cx="4244319" cy="3553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06" y="4367050"/>
            <a:ext cx="6967649" cy="11050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5" y="5431564"/>
            <a:ext cx="6967650" cy="93578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6507" y="4281614"/>
            <a:ext cx="6798334" cy="458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9795" y="5970888"/>
            <a:ext cx="1899585" cy="443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69965" y="4281614"/>
            <a:ext cx="474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파일 내용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파이프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사용하여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</a:rPr>
              <a:t>   화면단위로 출력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372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함초롬바탕</vt:lpstr>
      <vt:lpstr>Arial</vt:lpstr>
      <vt:lpstr>Book Antiqua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60</cp:revision>
  <dcterms:created xsi:type="dcterms:W3CDTF">2020-08-12T09:08:44Z</dcterms:created>
  <dcterms:modified xsi:type="dcterms:W3CDTF">2023-04-13T07:22:24Z</dcterms:modified>
</cp:coreProperties>
</file>