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91" r:id="rId4"/>
    <p:sldId id="287" r:id="rId5"/>
    <p:sldId id="269" r:id="rId6"/>
    <p:sldId id="259" r:id="rId7"/>
    <p:sldId id="263" r:id="rId8"/>
    <p:sldId id="265" r:id="rId9"/>
    <p:sldId id="264" r:id="rId10"/>
    <p:sldId id="266" r:id="rId11"/>
    <p:sldId id="270" r:id="rId12"/>
    <p:sldId id="289" r:id="rId13"/>
    <p:sldId id="272" r:id="rId14"/>
    <p:sldId id="274" r:id="rId15"/>
    <p:sldId id="285" r:id="rId16"/>
    <p:sldId id="267" r:id="rId17"/>
    <p:sldId id="275" r:id="rId18"/>
    <p:sldId id="277" r:id="rId19"/>
    <p:sldId id="288" r:id="rId20"/>
    <p:sldId id="279" r:id="rId21"/>
    <p:sldId id="280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2"/>
                </a:solidFill>
              </a:rPr>
              <a:t>5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강 권한관리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0777" y="4306077"/>
            <a:ext cx="35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tx2"/>
                </a:solidFill>
              </a:rPr>
              <a:t>Kopo23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이예인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그룹</a:t>
            </a:r>
            <a:r>
              <a:rPr lang="en-US" altLang="ko-KR" sz="3200" b="1" dirty="0">
                <a:solidFill>
                  <a:schemeClr val="tx2"/>
                </a:solidFill>
              </a:rPr>
              <a:t>(group)</a:t>
            </a:r>
            <a:r>
              <a:rPr lang="ko-KR" altLang="en-US" sz="3200" b="1" dirty="0">
                <a:solidFill>
                  <a:schemeClr val="tx2"/>
                </a:solidFill>
              </a:rPr>
              <a:t> 관리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5" y="1340557"/>
            <a:ext cx="5882184" cy="2615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5" y="4192010"/>
            <a:ext cx="5882184" cy="19024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5634" y="1340557"/>
            <a:ext cx="3462875" cy="2850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5635" y="3066473"/>
            <a:ext cx="3121130" cy="3048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2800" y="5514109"/>
            <a:ext cx="3546764" cy="3589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11338" y="1496092"/>
            <a:ext cx="532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사용자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yein22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그룹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sjh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에 추가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7819" y="3020175"/>
            <a:ext cx="532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그룹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sjh222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삭제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7819" y="5495354"/>
            <a:ext cx="558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yein22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이 그룹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sjh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에 추가된 것 확인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그룹</a:t>
            </a:r>
            <a:r>
              <a:rPr lang="en-US" altLang="ko-KR" sz="3200" b="1" dirty="0">
                <a:solidFill>
                  <a:schemeClr val="tx2"/>
                </a:solidFill>
              </a:rPr>
              <a:t>(group)</a:t>
            </a:r>
            <a:r>
              <a:rPr lang="ko-KR" altLang="en-US" sz="3200" b="1" dirty="0">
                <a:solidFill>
                  <a:schemeClr val="tx2"/>
                </a:solidFill>
              </a:rPr>
              <a:t>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7" y="1317900"/>
            <a:ext cx="4010585" cy="7049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3166" y="1713778"/>
            <a:ext cx="2784979" cy="235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7" y="2116833"/>
            <a:ext cx="4010585" cy="46471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91047" r="34089"/>
          <a:stretch/>
        </p:blipFill>
        <p:spPr>
          <a:xfrm rot="1781581">
            <a:off x="1577763" y="4254176"/>
            <a:ext cx="3420764" cy="1044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73" y="1343612"/>
            <a:ext cx="2848519" cy="54499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t="92932" r="41645" b="-4163"/>
          <a:stretch/>
        </p:blipFill>
        <p:spPr>
          <a:xfrm rot="1789634">
            <a:off x="4735880" y="4810188"/>
            <a:ext cx="3431362" cy="141574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822635" flipV="1">
            <a:off x="1567286" y="4341611"/>
            <a:ext cx="866615" cy="2807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822635" flipV="1">
            <a:off x="4989680" y="4679966"/>
            <a:ext cx="876600" cy="345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31174" y="1511559"/>
            <a:ext cx="41725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2400" b="1" dirty="0">
                <a:solidFill>
                  <a:schemeClr val="tx2"/>
                </a:solidFill>
              </a:rPr>
              <a:t> 시스템에서 사용자 계정의 암호화된 비밀번호 정보를 확인하고 필요에 따라 수정할 수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있도록 하는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*ESC</a:t>
            </a:r>
          </a:p>
          <a:p>
            <a:r>
              <a:rPr lang="en-US" altLang="ko-KR" sz="2400" b="1" dirty="0">
                <a:solidFill>
                  <a:schemeClr val="tx2"/>
                </a:solidFill>
              </a:rPr>
              <a:t>: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set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nonu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-&gt;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라인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출력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x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:set nu </a:t>
            </a:r>
            <a:r>
              <a:rPr lang="en-US" altLang="ko-KR" sz="2400" b="1" dirty="0">
                <a:solidFill>
                  <a:schemeClr val="tx2"/>
                </a:solidFill>
              </a:rPr>
              <a:t>-&gt;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라인 출력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:q! </a:t>
            </a:r>
            <a:r>
              <a:rPr lang="en-US" altLang="ko-KR" sz="2400" b="1" dirty="0">
                <a:solidFill>
                  <a:schemeClr val="tx2"/>
                </a:solidFill>
              </a:rPr>
              <a:t>-&gt;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나가기</a:t>
            </a:r>
            <a:r>
              <a:rPr lang="en-US" altLang="ko-KR" sz="2400" b="1" dirty="0">
                <a:solidFill>
                  <a:schemeClr val="tx2"/>
                </a:solidFill>
              </a:rPr>
              <a:t/>
            </a:r>
            <a:br>
              <a:rPr lang="en-US" altLang="ko-KR" sz="2400" b="1" dirty="0">
                <a:solidFill>
                  <a:schemeClr val="tx2"/>
                </a:solidFill>
              </a:rPr>
            </a:b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5789" y="2921168"/>
            <a:ext cx="7595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mtClean="0">
                <a:solidFill>
                  <a:schemeClr val="tx2"/>
                </a:solidFill>
              </a:rPr>
              <a:t>권한의 이해 및 표시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5078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권한의 이해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1" y="957999"/>
            <a:ext cx="4634369" cy="25240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0231" y="957999"/>
            <a:ext cx="3072270" cy="1866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56866"/>
          <a:stretch/>
        </p:blipFill>
        <p:spPr>
          <a:xfrm>
            <a:off x="5231954" y="932845"/>
            <a:ext cx="5040332" cy="2204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5" y="3479335"/>
            <a:ext cx="4625296" cy="256324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0230" y="3470525"/>
            <a:ext cx="3072272" cy="1794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1953" y="947577"/>
            <a:ext cx="1994348" cy="19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31952" y="1894428"/>
            <a:ext cx="4026347" cy="3026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6000" y="1813297"/>
            <a:ext cx="1346200" cy="4431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31952" y="3343922"/>
            <a:ext cx="6177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로그인 중인 사용자 계정에서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r>
              <a:rPr lang="ko-KR" altLang="en-US" sz="2000" b="1" dirty="0" smtClean="0">
                <a:solidFill>
                  <a:schemeClr val="tx2"/>
                </a:solidFill>
              </a:rPr>
              <a:t>파일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만들면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사용자와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그룹이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kopo23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인걸 확인 할 수 있다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2663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권한의 이해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0" y="942628"/>
            <a:ext cx="5788710" cy="54454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6990" y="957998"/>
            <a:ext cx="3350310" cy="1866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6990" y="1943100"/>
            <a:ext cx="4658410" cy="292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02690" y="1866900"/>
            <a:ext cx="772210" cy="4431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5700" y="957998"/>
            <a:ext cx="595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사용자 권한을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바꿈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5700" y="1833834"/>
            <a:ext cx="595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사용자 권한이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err="1" smtClean="0">
                <a:solidFill>
                  <a:schemeClr val="tx2"/>
                </a:solidFill>
              </a:rPr>
              <a:t>aauser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바뀐 것 확인할 수 있다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권한의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7" y="1316323"/>
            <a:ext cx="5644283" cy="4364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-450" t="-2965" r="450" b="19946"/>
          <a:stretch/>
        </p:blipFill>
        <p:spPr>
          <a:xfrm>
            <a:off x="451715" y="1534530"/>
            <a:ext cx="5644283" cy="489167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1716" y="1340558"/>
            <a:ext cx="5644283" cy="3732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713" y="2695128"/>
            <a:ext cx="4577487" cy="2500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89144" y="2598582"/>
            <a:ext cx="772210" cy="4431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95998" y="1359835"/>
            <a:ext cx="595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그룹을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바꿈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5849" y="2598582"/>
            <a:ext cx="595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그룹이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err="1" smtClean="0">
                <a:solidFill>
                  <a:schemeClr val="tx2"/>
                </a:solidFill>
              </a:rPr>
              <a:t>aauser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바뀐 것 확인할 수 있다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202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권한의 표기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상대모드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)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3" y="1040853"/>
            <a:ext cx="5807511" cy="14235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2" y="2483878"/>
            <a:ext cx="5807512" cy="147787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323" y="1021396"/>
            <a:ext cx="4001013" cy="2903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9044" y="2145314"/>
            <a:ext cx="1146302" cy="32430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8322" y="2526137"/>
            <a:ext cx="4134827" cy="2903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8644" y="3636537"/>
            <a:ext cx="1106702" cy="277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" y="4004015"/>
            <a:ext cx="5807512" cy="13262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22" y="5383690"/>
            <a:ext cx="5807512" cy="129589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48321" y="4015165"/>
            <a:ext cx="4001015" cy="2903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8321" y="5374723"/>
            <a:ext cx="4134827" cy="2903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9044" y="5061646"/>
            <a:ext cx="1106702" cy="277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2180" y="6378884"/>
            <a:ext cx="1199629" cy="2862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22569" y="1040853"/>
            <a:ext cx="43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그룹 멤버에게 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(w)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기능 제한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2569" y="2430442"/>
            <a:ext cx="43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그룹 멤버에게 읽기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(r),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쓰기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w)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기능을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2569" y="4004015"/>
            <a:ext cx="43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모두에게 실행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(x)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기능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6556" y="5339249"/>
            <a:ext cx="43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다른 사람에게 읽기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실행 기능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619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권한의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표기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절대 모드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)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3" y="975962"/>
            <a:ext cx="5312416" cy="12850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1" y="2309185"/>
            <a:ext cx="5312416" cy="1256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2" y="3589434"/>
            <a:ext cx="5312417" cy="13315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31" y="4969149"/>
            <a:ext cx="5312417" cy="1415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12970" y="986615"/>
            <a:ext cx="5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rwx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(7)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group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other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6831" y="972909"/>
            <a:ext cx="3465231" cy="22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831" y="2301282"/>
            <a:ext cx="3465231" cy="22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6831" y="3595264"/>
            <a:ext cx="3465231" cy="22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831" y="4988709"/>
            <a:ext cx="3465231" cy="2228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5231" y="1976641"/>
            <a:ext cx="1031631" cy="246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5231" y="3288981"/>
            <a:ext cx="1031631" cy="246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231" y="4654300"/>
            <a:ext cx="1031631" cy="246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5231" y="6116356"/>
            <a:ext cx="1031631" cy="2462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12969" y="2261061"/>
            <a:ext cx="5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rx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(5)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group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rx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(5)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other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wx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(3)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2968" y="3589434"/>
            <a:ext cx="5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group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other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w(2)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12968" y="4917807"/>
            <a:ext cx="5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user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group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에게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r(4)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권한 부여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other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는 모든 권한 없음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5457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권한의 표기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9" y="1340558"/>
            <a:ext cx="5529305" cy="9417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9" y="2282317"/>
            <a:ext cx="5529305" cy="1700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49" y="3982726"/>
            <a:ext cx="5529305" cy="24286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1649" y="4150677"/>
            <a:ext cx="4781992" cy="3166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1648" y="5616870"/>
            <a:ext cx="5529305" cy="7945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9795" y="5458522"/>
            <a:ext cx="1234107" cy="11208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70953" y="4150677"/>
            <a:ext cx="568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>
                <a:solidFill>
                  <a:schemeClr val="tx2"/>
                </a:solidFill>
              </a:rPr>
              <a:t>하위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모든 파일들의 권한을 바꿈</a:t>
            </a:r>
          </a:p>
        </p:txBody>
      </p:sp>
    </p:spTree>
    <p:extLst>
      <p:ext uri="{BB962C8B-B14F-4D97-AF65-F5344CB8AC3E}">
        <p14:creationId xmlns:p14="http://schemas.microsoft.com/office/powerpoint/2010/main" val="1967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2"/>
                </a:solidFill>
              </a:rPr>
              <a:t>링크 파일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042" y="2967335"/>
            <a:ext cx="833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2"/>
                </a:solidFill>
              </a:rPr>
              <a:t>용어 정리 </a:t>
            </a:r>
            <a:r>
              <a:rPr lang="en-US" altLang="ko-KR" sz="5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노트 필기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Hard Link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6" y="1153290"/>
            <a:ext cx="5895973" cy="14629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6" y="2616200"/>
            <a:ext cx="5895973" cy="38226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7796" y="1435100"/>
            <a:ext cx="3181704" cy="232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7796" y="1695080"/>
            <a:ext cx="3702404" cy="1837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9838" y="1907274"/>
            <a:ext cx="5773932" cy="4980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797" y="2683691"/>
            <a:ext cx="2127604" cy="214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5096" y="4551731"/>
            <a:ext cx="2127604" cy="2143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23098" y="3295992"/>
            <a:ext cx="1029702" cy="2365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88998" y="5139273"/>
            <a:ext cx="1029702" cy="2365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55812" y="1575805"/>
            <a:ext cx="55433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/>
                </a:solidFill>
              </a:rPr>
              <a:t>하드링크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두 파일명은 같은 디스크에 위치한 같은 데이터를 가리킨다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 smtClean="0">
                <a:solidFill>
                  <a:schemeClr val="tx2"/>
                </a:solidFill>
              </a:rPr>
              <a:t>실습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abc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abc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abc2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하드링크로 연결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>
                <a:solidFill>
                  <a:schemeClr val="tx2"/>
                </a:solidFill>
              </a:rPr>
              <a:t>a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bc2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각각의 상태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 startAt="5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Incode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 동일한 것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같은 파일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Symbolic Link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262854"/>
            <a:ext cx="6415748" cy="19121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3175000"/>
            <a:ext cx="6415748" cy="31905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5939" y="1375668"/>
            <a:ext cx="3382161" cy="3030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5939" y="1639983"/>
            <a:ext cx="2836061" cy="3591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5939" y="3175000"/>
            <a:ext cx="2289962" cy="2759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5939" y="4770267"/>
            <a:ext cx="2289962" cy="2759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21739" y="3686193"/>
            <a:ext cx="1286661" cy="3143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21739" y="5224560"/>
            <a:ext cx="1286661" cy="3143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21694" y="1411188"/>
            <a:ext cx="487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2"/>
                </a:solidFill>
              </a:rPr>
              <a:t>심볼릭링크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원 파일을 연결해 주는 파일로 단순 링크된 파일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 smtClean="0">
                <a:solidFill>
                  <a:schemeClr val="tx2"/>
                </a:solidFill>
              </a:rPr>
              <a:t>실습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chemeClr val="tx2"/>
                </a:solidFill>
              </a:rPr>
              <a:t>abc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abc3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심볼릭링크로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연결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파일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abc3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각각의 상태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4.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Incode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 다른 것 확인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전혀 다른 파일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15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6264" b="16839"/>
          <a:stretch/>
        </p:blipFill>
        <p:spPr>
          <a:xfrm>
            <a:off x="0" y="939337"/>
            <a:ext cx="3960991" cy="572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380" b="17069"/>
          <a:stretch/>
        </p:blipFill>
        <p:spPr>
          <a:xfrm>
            <a:off x="3873979" y="936282"/>
            <a:ext cx="4015832" cy="57322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6308" b="16755"/>
          <a:stretch/>
        </p:blipFill>
        <p:spPr>
          <a:xfrm>
            <a:off x="7802799" y="957999"/>
            <a:ext cx="4389201" cy="57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2"/>
                </a:solidFill>
              </a:rPr>
              <a:t>사용자 그룹관리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7" y="-25587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사용자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(user)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관리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1" y="1508783"/>
            <a:ext cx="5145796" cy="5364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8" y="957999"/>
            <a:ext cx="5144689" cy="5663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0241" y="1015218"/>
            <a:ext cx="4777541" cy="3225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12971" y="1524387"/>
            <a:ext cx="5113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시스템 사용자 계정 정보 확인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>
                <a:solidFill>
                  <a:schemeClr val="tx2"/>
                </a:solidFill>
              </a:rPr>
              <a:t>vi </a:t>
            </a:r>
            <a:r>
              <a:rPr lang="ko-KR" altLang="en-US" sz="2400" b="1" dirty="0">
                <a:solidFill>
                  <a:schemeClr val="tx2"/>
                </a:solidFill>
              </a:rPr>
              <a:t>편집기를 사용하여 </a:t>
            </a:r>
            <a:r>
              <a:rPr lang="en-US" altLang="ko-KR" sz="2400" b="1" dirty="0">
                <a:solidFill>
                  <a:schemeClr val="tx2"/>
                </a:solidFill>
              </a:rPr>
              <a:t>/</a:t>
            </a:r>
            <a:r>
              <a:rPr lang="en-US" altLang="ko-KR" sz="2400" b="1" dirty="0" err="1">
                <a:solidFill>
                  <a:schemeClr val="tx2"/>
                </a:solidFill>
              </a:rPr>
              <a:t>etc</a:t>
            </a:r>
            <a:r>
              <a:rPr lang="en-US" altLang="ko-KR" sz="2400" b="1" dirty="0">
                <a:solidFill>
                  <a:schemeClr val="tx2"/>
                </a:solidFill>
              </a:rPr>
              <a:t>/</a:t>
            </a:r>
            <a:r>
              <a:rPr lang="en-US" altLang="ko-KR" sz="2400" b="1" dirty="0" err="1">
                <a:solidFill>
                  <a:schemeClr val="tx2"/>
                </a:solidFill>
              </a:rPr>
              <a:t>passwd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파일을 열도록 지시하는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28696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사용자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(user)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0" y="939337"/>
            <a:ext cx="4266377" cy="30397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0" y="3979111"/>
            <a:ext cx="4266377" cy="28788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85" y="1643073"/>
            <a:ext cx="6549966" cy="816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985" y="939337"/>
            <a:ext cx="4631464" cy="597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9308" y="936283"/>
            <a:ext cx="2911966" cy="2083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061" y="3964763"/>
            <a:ext cx="2929214" cy="21656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25689" y="936283"/>
            <a:ext cx="4321511" cy="3290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50497" y="1696321"/>
            <a:ext cx="1194885" cy="6774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25688" y="2746968"/>
            <a:ext cx="617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yein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, yein22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사용자 계정 추가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시스템 사용자 계정 정보 확인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>
                <a:solidFill>
                  <a:schemeClr val="tx2"/>
                </a:solidFill>
              </a:rPr>
              <a:t>Yein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yein22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이 추가된 것을 확인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405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사용자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(user)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" y="1371735"/>
            <a:ext cx="5173237" cy="10871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1" y="2621356"/>
            <a:ext cx="5173237" cy="826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31" y="3610100"/>
            <a:ext cx="5173237" cy="27907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8831" y="1399940"/>
            <a:ext cx="4777541" cy="3225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2031" y="3048000"/>
            <a:ext cx="4711933" cy="1182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8832" y="3738914"/>
            <a:ext cx="2920078" cy="4037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8140" y="4608163"/>
            <a:ext cx="814187" cy="361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19265" y="1421027"/>
            <a:ext cx="61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yein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사용자 계정 삭제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9265" y="2458865"/>
            <a:ext cx="617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삭제된 것을 확인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21902" y="3610100"/>
            <a:ext cx="6177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yein22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계정 로그인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group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yein22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인 것 확인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*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사용자 생성시 사용자의 이름과 같은 그룹이 생성된다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그룹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(group)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관리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" y="1144610"/>
            <a:ext cx="5216734" cy="7928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0" y="1937426"/>
            <a:ext cx="2555323" cy="48513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172" y="1937426"/>
            <a:ext cx="2661411" cy="48513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850" y="1179277"/>
            <a:ext cx="4777541" cy="3225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12971" y="1524387"/>
            <a:ext cx="511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시스템 사용자 그룹 정보 확인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>
                <a:solidFill>
                  <a:schemeClr val="tx2"/>
                </a:solidFill>
              </a:rPr>
              <a:t>vi </a:t>
            </a:r>
            <a:r>
              <a:rPr lang="ko-KR" altLang="en-US" sz="2400" b="1" dirty="0">
                <a:solidFill>
                  <a:schemeClr val="tx2"/>
                </a:solidFill>
              </a:rPr>
              <a:t>편집기를 사용하여 </a:t>
            </a:r>
            <a:r>
              <a:rPr lang="en-US" altLang="ko-KR" sz="2400" b="1" dirty="0">
                <a:solidFill>
                  <a:schemeClr val="tx2"/>
                </a:solidFill>
              </a:rPr>
              <a:t>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etc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/group </a:t>
            </a:r>
            <a:r>
              <a:rPr lang="ko-KR" altLang="en-US" sz="2400" b="1" dirty="0">
                <a:solidFill>
                  <a:schemeClr val="tx2"/>
                </a:solidFill>
              </a:rPr>
              <a:t>파일을 열도록 지시하는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12856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그룹</a:t>
            </a:r>
            <a:r>
              <a:rPr lang="en-US" altLang="ko-KR" sz="3200" b="1" dirty="0">
                <a:solidFill>
                  <a:schemeClr val="tx2"/>
                </a:solidFill>
              </a:rPr>
              <a:t>(group)</a:t>
            </a:r>
            <a:r>
              <a:rPr lang="ko-KR" altLang="en-US" sz="3200" b="1" dirty="0">
                <a:solidFill>
                  <a:schemeClr val="tx2"/>
                </a:solidFill>
              </a:rPr>
              <a:t> 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6" y="1328086"/>
            <a:ext cx="4651543" cy="2100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6" y="3805476"/>
            <a:ext cx="4680310" cy="21220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1276" y="1352321"/>
            <a:ext cx="4239197" cy="2825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1277" y="2370638"/>
            <a:ext cx="4571706" cy="2986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1770" y="5042273"/>
            <a:ext cx="1360086" cy="7766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30962" y="1511559"/>
            <a:ext cx="61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sjh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, sjh22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그룹 추가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862" y="3807884"/>
            <a:ext cx="61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sjh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, sjh22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그룹 추가 된 것 확인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479</Words>
  <Application>Microsoft Office PowerPoint</Application>
  <PresentationFormat>와이드스크린</PresentationFormat>
  <Paragraphs>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76</cp:revision>
  <dcterms:created xsi:type="dcterms:W3CDTF">2020-08-12T09:08:44Z</dcterms:created>
  <dcterms:modified xsi:type="dcterms:W3CDTF">2023-04-17T08:12:28Z</dcterms:modified>
</cp:coreProperties>
</file>